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8.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9.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8.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9.xml" ContentType="application/vnd.openxmlformats-officedocument.themeOverr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theme/themeOverride10.xml" ContentType="application/vnd.openxmlformats-officedocument.themeOverride+xml"/>
  <Override PartName="/ppt/notesSlides/notesSlide21.xml" ContentType="application/vnd.openxmlformats-officedocument.presentationml.notesSlide+xml"/>
  <Override PartName="/ppt/theme/themeOverride11.xml" ContentType="application/vnd.openxmlformats-officedocument.themeOverride+xml"/>
  <Override PartName="/ppt/notesSlides/notesSlide22.xml" ContentType="application/vnd.openxmlformats-officedocument.presentationml.notesSlide+xml"/>
  <Override PartName="/ppt/theme/themeOverride12.xml" ContentType="application/vnd.openxmlformats-officedocument.themeOverride+xml"/>
  <Override PartName="/ppt/notesSlides/notesSlide23.xml" ContentType="application/vnd.openxmlformats-officedocument.presentationml.notesSlide+xml"/>
  <Override PartName="/ppt/theme/themeOverride13.xml" ContentType="application/vnd.openxmlformats-officedocument.themeOverride+xml"/>
  <Override PartName="/ppt/notesSlides/notesSlide24.xml" ContentType="application/vnd.openxmlformats-officedocument.presentationml.notesSlide+xml"/>
  <Override PartName="/ppt/theme/themeOverride14.xml" ContentType="application/vnd.openxmlformats-officedocument.themeOverride+xml"/>
  <Override PartName="/ppt/notesSlides/notesSlide25.xml" ContentType="application/vnd.openxmlformats-officedocument.presentationml.notesSlide+xml"/>
  <Override PartName="/ppt/theme/themeOverride15.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16.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7.xml" ContentType="application/vnd.openxmlformats-officedocument.themeOverride+xml"/>
  <Override PartName="/ppt/notesSlides/notesSlide30.xml" ContentType="application/vnd.openxmlformats-officedocument.presentationml.notesSlide+xml"/>
  <Override PartName="/ppt/theme/themeOverride18.xml" ContentType="application/vnd.openxmlformats-officedocument.themeOverride+xml"/>
  <Override PartName="/ppt/notesSlides/notesSlide31.xml" ContentType="application/vnd.openxmlformats-officedocument.presentationml.notesSlide+xml"/>
  <Override PartName="/ppt/theme/themeOverride19.xml" ContentType="application/vnd.openxmlformats-officedocument.themeOverride+xml"/>
  <Override PartName="/ppt/notesSlides/notesSlide32.xml" ContentType="application/vnd.openxmlformats-officedocument.presentationml.notesSlide+xml"/>
  <Override PartName="/ppt/theme/themeOverride20.xml" ContentType="application/vnd.openxmlformats-officedocument.themeOverride+xml"/>
  <Override PartName="/ppt/notesSlides/notesSlide33.xml" ContentType="application/vnd.openxmlformats-officedocument.presentationml.notesSlide+xml"/>
  <Override PartName="/ppt/theme/themeOverride21.xml" ContentType="application/vnd.openxmlformats-officedocument.themeOverride+xml"/>
  <Override PartName="/ppt/notesSlides/notesSlide34.xml" ContentType="application/vnd.openxmlformats-officedocument.presentationml.notesSlide+xml"/>
  <Override PartName="/ppt/theme/themeOverride22.xml" ContentType="application/vnd.openxmlformats-officedocument.themeOverride+xml"/>
  <Override PartName="/ppt/notesSlides/notesSlide35.xml" ContentType="application/vnd.openxmlformats-officedocument.presentationml.notesSlide+xml"/>
  <Override PartName="/ppt/theme/themeOverride23.xml" ContentType="application/vnd.openxmlformats-officedocument.themeOverride+xml"/>
  <Override PartName="/ppt/notesSlides/notesSlide36.xml" ContentType="application/vnd.openxmlformats-officedocument.presentationml.notesSlide+xml"/>
  <Override PartName="/ppt/theme/themeOverride24.xml" ContentType="application/vnd.openxmlformats-officedocument.themeOverride+xml"/>
  <Override PartName="/ppt/notesSlides/notesSlide37.xml" ContentType="application/vnd.openxmlformats-officedocument.presentationml.notesSlide+xml"/>
  <Override PartName="/ppt/theme/themeOverride25.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heme/themeOverride26.xml" ContentType="application/vnd.openxmlformats-officedocument.themeOverr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heme/themeOverride27.xml" ContentType="application/vnd.openxmlformats-officedocument.themeOverride+xml"/>
  <Override PartName="/ppt/notesSlides/notesSlide46.xml" ContentType="application/vnd.openxmlformats-officedocument.presentationml.notesSlide+xml"/>
  <Override PartName="/ppt/theme/themeOverride28.xml" ContentType="application/vnd.openxmlformats-officedocument.themeOverride+xml"/>
  <Override PartName="/ppt/notesSlides/notesSlide47.xml" ContentType="application/vnd.openxmlformats-officedocument.presentationml.notesSlide+xml"/>
  <Override PartName="/ppt/theme/themeOverride29.xml" ContentType="application/vnd.openxmlformats-officedocument.themeOverride+xml"/>
  <Override PartName="/ppt/notesSlides/notesSlide4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9.xml" ContentType="application/vnd.openxmlformats-officedocument.presentationml.notesSlide+xml"/>
  <Override PartName="/ppt/theme/themeOverride30.xml" ContentType="application/vnd.openxmlformats-officedocument.themeOverride+xml"/>
  <Override PartName="/ppt/notesSlides/notesSlide50.xml" ContentType="application/vnd.openxmlformats-officedocument.presentationml.notesSlide+xml"/>
  <Override PartName="/ppt/theme/themeOverride31.xml" ContentType="application/vnd.openxmlformats-officedocument.themeOverr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2" r:id="rId4"/>
    <p:sldMasterId id="2147483710" r:id="rId5"/>
    <p:sldMasterId id="2147483727" r:id="rId6"/>
    <p:sldMasterId id="2147483736" r:id="rId7"/>
    <p:sldMasterId id="2147483758" r:id="rId8"/>
    <p:sldMasterId id="2147483763" r:id="rId9"/>
    <p:sldMasterId id="2147483795" r:id="rId10"/>
    <p:sldMasterId id="2147483816" r:id="rId11"/>
    <p:sldMasterId id="2147483835" r:id="rId12"/>
  </p:sldMasterIdLst>
  <p:notesMasterIdLst>
    <p:notesMasterId r:id="rId71"/>
  </p:notesMasterIdLst>
  <p:handoutMasterIdLst>
    <p:handoutMasterId r:id="rId72"/>
  </p:handoutMasterIdLst>
  <p:sldIdLst>
    <p:sldId id="258" r:id="rId13"/>
    <p:sldId id="1863" r:id="rId14"/>
    <p:sldId id="1864" r:id="rId15"/>
    <p:sldId id="277" r:id="rId16"/>
    <p:sldId id="1860" r:id="rId17"/>
    <p:sldId id="275" r:id="rId18"/>
    <p:sldId id="349" r:id="rId19"/>
    <p:sldId id="1861" r:id="rId20"/>
    <p:sldId id="346" r:id="rId21"/>
    <p:sldId id="280" r:id="rId22"/>
    <p:sldId id="341" r:id="rId23"/>
    <p:sldId id="289" r:id="rId24"/>
    <p:sldId id="290" r:id="rId25"/>
    <p:sldId id="1886" r:id="rId26"/>
    <p:sldId id="1887" r:id="rId27"/>
    <p:sldId id="1888" r:id="rId28"/>
    <p:sldId id="1891" r:id="rId29"/>
    <p:sldId id="1892" r:id="rId30"/>
    <p:sldId id="1857" r:id="rId31"/>
    <p:sldId id="284" r:id="rId32"/>
    <p:sldId id="372" r:id="rId33"/>
    <p:sldId id="295" r:id="rId34"/>
    <p:sldId id="374" r:id="rId35"/>
    <p:sldId id="294" r:id="rId36"/>
    <p:sldId id="316" r:id="rId37"/>
    <p:sldId id="317" r:id="rId38"/>
    <p:sldId id="1876" r:id="rId39"/>
    <p:sldId id="1877" r:id="rId40"/>
    <p:sldId id="1881" r:id="rId41"/>
    <p:sldId id="1878" r:id="rId42"/>
    <p:sldId id="1879" r:id="rId43"/>
    <p:sldId id="1880" r:id="rId44"/>
    <p:sldId id="323" r:id="rId45"/>
    <p:sldId id="320" r:id="rId46"/>
    <p:sldId id="328" r:id="rId47"/>
    <p:sldId id="325" r:id="rId48"/>
    <p:sldId id="377" r:id="rId49"/>
    <p:sldId id="327" r:id="rId50"/>
    <p:sldId id="1856" r:id="rId51"/>
    <p:sldId id="324" r:id="rId52"/>
    <p:sldId id="329" r:id="rId53"/>
    <p:sldId id="287" r:id="rId54"/>
    <p:sldId id="378" r:id="rId55"/>
    <p:sldId id="1873" r:id="rId56"/>
    <p:sldId id="1874" r:id="rId57"/>
    <p:sldId id="1866" r:id="rId58"/>
    <p:sldId id="1871" r:id="rId59"/>
    <p:sldId id="336" r:id="rId60"/>
    <p:sldId id="1867" r:id="rId61"/>
    <p:sldId id="1872" r:id="rId62"/>
    <p:sldId id="1834" r:id="rId63"/>
    <p:sldId id="1855" r:id="rId64"/>
    <p:sldId id="1882" r:id="rId65"/>
    <p:sldId id="1875" r:id="rId66"/>
    <p:sldId id="337" r:id="rId67"/>
    <p:sldId id="311" r:id="rId68"/>
    <p:sldId id="1883" r:id="rId69"/>
    <p:sldId id="1884" r:id="rId70"/>
  </p:sldIdLst>
  <p:sldSz cx="9144000" cy="5143500" type="screen16x9"/>
  <p:notesSz cx="6858000" cy="4086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11226ECD-FCD8-4649-BF3D-100254EA09B5}">
          <p14:sldIdLst>
            <p14:sldId id="258"/>
            <p14:sldId id="1863"/>
            <p14:sldId id="1864"/>
          </p14:sldIdLst>
        </p14:section>
        <p14:section name="What-Why-Career" id="{C5FFA63A-AC37-4EC7-BF73-9D4EAD7E3EF5}">
          <p14:sldIdLst>
            <p14:sldId id="277"/>
            <p14:sldId id="1860"/>
            <p14:sldId id="275"/>
            <p14:sldId id="349"/>
          </p14:sldIdLst>
        </p14:section>
        <p14:section name="4-Parts" id="{B55D2E12-3FCD-44E1-B77F-42FB398782D1}">
          <p14:sldIdLst>
            <p14:sldId id="1861"/>
          </p14:sldIdLst>
        </p14:section>
        <p14:section name="Vision" id="{EDA5E5F5-6D74-4398-B2E4-CA1FFDF8B732}">
          <p14:sldIdLst>
            <p14:sldId id="346"/>
            <p14:sldId id="280"/>
            <p14:sldId id="341"/>
            <p14:sldId id="289"/>
            <p14:sldId id="290"/>
            <p14:sldId id="1886"/>
            <p14:sldId id="1887"/>
            <p14:sldId id="1888"/>
            <p14:sldId id="1891"/>
            <p14:sldId id="1892"/>
            <p14:sldId id="1857"/>
          </p14:sldIdLst>
        </p14:section>
        <p14:section name="Knowledge" id="{F183D048-5953-4BA0-A6FB-8C71CBB6EA42}">
          <p14:sldIdLst>
            <p14:sldId id="284"/>
            <p14:sldId id="372"/>
            <p14:sldId id="295"/>
            <p14:sldId id="374"/>
            <p14:sldId id="294"/>
            <p14:sldId id="316"/>
            <p14:sldId id="317"/>
            <p14:sldId id="1876"/>
            <p14:sldId id="1877"/>
            <p14:sldId id="1881"/>
            <p14:sldId id="1878"/>
            <p14:sldId id="1879"/>
            <p14:sldId id="1880"/>
            <p14:sldId id="323"/>
            <p14:sldId id="320"/>
          </p14:sldIdLst>
        </p14:section>
        <p14:section name="Brand of You" id="{E45C517A-7276-4B78-AF52-D47D4043A7B1}">
          <p14:sldIdLst>
            <p14:sldId id="328"/>
            <p14:sldId id="325"/>
            <p14:sldId id="377"/>
            <p14:sldId id="327"/>
            <p14:sldId id="1856"/>
            <p14:sldId id="324"/>
            <p14:sldId id="329"/>
          </p14:sldIdLst>
        </p14:section>
        <p14:section name="Luck" id="{6EBC3283-E1C4-492B-A452-4C72014152B3}">
          <p14:sldIdLst>
            <p14:sldId id="287"/>
          </p14:sldIdLst>
        </p14:section>
        <p14:section name="5hrs a week" id="{2C0B06CA-7287-4AC2-8BB6-10117B120983}">
          <p14:sldIdLst>
            <p14:sldId id="378"/>
            <p14:sldId id="1873"/>
            <p14:sldId id="1874"/>
          </p14:sldIdLst>
        </p14:section>
        <p14:section name="Career-Path-v2" id="{4FAC46F5-92A1-460B-8593-9EE98672C9F5}">
          <p14:sldIdLst>
            <p14:sldId id="1866"/>
            <p14:sldId id="1871"/>
            <p14:sldId id="336"/>
            <p14:sldId id="1867"/>
            <p14:sldId id="1872"/>
          </p14:sldIdLst>
        </p14:section>
        <p14:section name="Big Finish" id="{84EE4B40-0F9F-48CE-8A6E-59BAF6F5AA37}">
          <p14:sldIdLst>
            <p14:sldId id="1834"/>
            <p14:sldId id="1855"/>
            <p14:sldId id="1882"/>
            <p14:sldId id="1875"/>
            <p14:sldId id="337"/>
            <p14:sldId id="311"/>
            <p14:sldId id="1883"/>
            <p14:sldId id="1884"/>
          </p14:sldIdLst>
        </p14:section>
      </p14:sectionLst>
    </p:ext>
    <p:ext uri="{EFAFB233-063F-42B5-8137-9DF3F51BA10A}">
      <p15:sldGuideLst xmlns:p15="http://schemas.microsoft.com/office/powerpoint/2012/main">
        <p15:guide id="1" orient="horz" pos="708">
          <p15:clr>
            <a:srgbClr val="A4A3A4"/>
          </p15:clr>
        </p15:guide>
        <p15:guide id="2" orient="horz" pos="2820">
          <p15:clr>
            <a:srgbClr val="A4A3A4"/>
          </p15:clr>
        </p15:guide>
        <p15:guide id="3" pos="2880">
          <p15:clr>
            <a:srgbClr val="A4A3A4"/>
          </p15:clr>
        </p15:guide>
        <p15:guide id="4" pos="561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CC3300"/>
    </p:penClr>
    <p:extLst>
      <p:ext uri="{EC167BDD-8182-4AB7-AECC-EB403E3ABB37}">
        <p14:laserClr xmlns:p14="http://schemas.microsoft.com/office/powerpoint/2010/main">
          <a:srgbClr val="0000FF"/>
        </p14:laserClr>
      </p:ext>
      <p:ext uri="{2FDB2607-1784-4EEB-B798-7EB5836EED8A}">
        <p14:showMediaCtrls xmlns:p14="http://schemas.microsoft.com/office/powerpoint/2010/main" val="1"/>
      </p:ext>
    </p:extLst>
  </p:showPr>
  <p:clrMru>
    <a:srgbClr val="3F3F3F"/>
    <a:srgbClr val="4D4D4D"/>
    <a:srgbClr val="8064A2"/>
    <a:srgbClr val="6179A8"/>
    <a:srgbClr val="5EAFA6"/>
    <a:srgbClr val="5CB565"/>
    <a:srgbClr val="F774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622F0F-BB47-45B9-BD1D-BA312719BC97}" v="17" dt="2019-05-08T14:13:14.6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46" autoAdjust="0"/>
    <p:restoredTop sz="56925" autoAdjust="0"/>
  </p:normalViewPr>
  <p:slideViewPr>
    <p:cSldViewPr snapToGrid="0">
      <p:cViewPr varScale="1">
        <p:scale>
          <a:sx n="75" d="100"/>
          <a:sy n="75" d="100"/>
        </p:scale>
        <p:origin x="768" y="72"/>
      </p:cViewPr>
      <p:guideLst>
        <p:guide orient="horz" pos="708"/>
        <p:guide orient="horz" pos="2820"/>
        <p:guide pos="2880"/>
        <p:guide pos="5616"/>
      </p:guideLst>
    </p:cSldViewPr>
  </p:slideViewPr>
  <p:notesTextViewPr>
    <p:cViewPr>
      <p:scale>
        <a:sx n="1" d="1"/>
        <a:sy n="1" d="1"/>
      </p:scale>
      <p:origin x="0" y="0"/>
    </p:cViewPr>
  </p:notesTextViewPr>
  <p:sorterViewPr>
    <p:cViewPr varScale="1">
      <p:scale>
        <a:sx n="1" d="1"/>
        <a:sy n="1" d="1"/>
      </p:scale>
      <p:origin x="0" y="-2283"/>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16" Type="http://schemas.openxmlformats.org/officeDocument/2006/relationships/slide" Target="slides/slide4.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notesMaster" Target="notesMasters/notesMaster1.xml"/><Relationship Id="rId2" Type="http://schemas.openxmlformats.org/officeDocument/2006/relationships/customXml" Target="../customXml/item2.xml"/><Relationship Id="rId29" Type="http://schemas.openxmlformats.org/officeDocument/2006/relationships/slide" Target="slides/slide17.xml"/></Relationships>
</file>

<file path=ppt/diagrams/_rels/data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 Id="rId4"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9BD254-F20B-4CD6-8EE3-B501021248DD}" type="doc">
      <dgm:prSet loTypeId="urn:microsoft.com/office/officeart/2005/8/layout/hList7" loCatId="list" qsTypeId="urn:microsoft.com/office/officeart/2005/8/quickstyle/simple1" qsCatId="simple" csTypeId="urn:microsoft.com/office/officeart/2005/8/colors/accent1_2" csCatId="accent1" phldr="1"/>
      <dgm:spPr/>
    </dgm:pt>
    <dgm:pt modelId="{1F998CB2-512C-4C7D-9AB8-6A2CD17E3515}">
      <dgm:prSet phldrT="[Text]" custT="1"/>
      <dgm:spPr/>
      <dgm:t>
        <a:bodyPr/>
        <a:lstStyle/>
        <a:p>
          <a:r>
            <a:rPr lang="en-US" sz="2400" dirty="0"/>
            <a:t>Vision</a:t>
          </a:r>
        </a:p>
      </dgm:t>
    </dgm:pt>
    <dgm:pt modelId="{21880DB1-0C7D-4A1A-B28C-B098A3F81DB2}" type="parTrans" cxnId="{8CC05B10-8BE0-4D5C-8182-767A769475C0}">
      <dgm:prSet/>
      <dgm:spPr/>
      <dgm:t>
        <a:bodyPr/>
        <a:lstStyle/>
        <a:p>
          <a:endParaRPr lang="en-US"/>
        </a:p>
      </dgm:t>
    </dgm:pt>
    <dgm:pt modelId="{2EBD7FA1-E68D-48FF-B197-490EDB98AEE0}" type="sibTrans" cxnId="{8CC05B10-8BE0-4D5C-8182-767A769475C0}">
      <dgm:prSet/>
      <dgm:spPr/>
      <dgm:t>
        <a:bodyPr/>
        <a:lstStyle/>
        <a:p>
          <a:endParaRPr lang="en-US"/>
        </a:p>
      </dgm:t>
    </dgm:pt>
    <dgm:pt modelId="{7BF06EA0-2093-4DA6-9FB6-BCD064ACDB6E}">
      <dgm:prSet phldrT="[Text]" custT="1"/>
      <dgm:spPr/>
      <dgm:t>
        <a:bodyPr/>
        <a:lstStyle/>
        <a:p>
          <a:r>
            <a:rPr lang="en-US" sz="2400" dirty="0"/>
            <a:t>Knowledge</a:t>
          </a:r>
        </a:p>
      </dgm:t>
    </dgm:pt>
    <dgm:pt modelId="{DC7EFCF8-891A-40E1-ADDD-BB522EAE568A}" type="parTrans" cxnId="{69CD4972-31A3-42EC-B243-B18DDA80AD92}">
      <dgm:prSet/>
      <dgm:spPr/>
      <dgm:t>
        <a:bodyPr/>
        <a:lstStyle/>
        <a:p>
          <a:endParaRPr lang="en-US"/>
        </a:p>
      </dgm:t>
    </dgm:pt>
    <dgm:pt modelId="{FBE32E59-1DB8-4F2A-A028-F8F41D58DA8F}" type="sibTrans" cxnId="{69CD4972-31A3-42EC-B243-B18DDA80AD92}">
      <dgm:prSet/>
      <dgm:spPr/>
      <dgm:t>
        <a:bodyPr/>
        <a:lstStyle/>
        <a:p>
          <a:endParaRPr lang="en-US"/>
        </a:p>
      </dgm:t>
    </dgm:pt>
    <dgm:pt modelId="{56C48FD1-4587-451D-AFF2-D8238BDE6C72}">
      <dgm:prSet phldrT="[Text]" custT="1"/>
      <dgm:spPr/>
      <dgm:t>
        <a:bodyPr/>
        <a:lstStyle/>
        <a:p>
          <a:r>
            <a:rPr lang="en-US" sz="2400" dirty="0"/>
            <a:t>Brand</a:t>
          </a:r>
        </a:p>
        <a:p>
          <a:r>
            <a:rPr lang="en-US" sz="2400" dirty="0"/>
            <a:t>Of</a:t>
          </a:r>
        </a:p>
        <a:p>
          <a:r>
            <a:rPr lang="en-US" sz="2400" dirty="0"/>
            <a:t>You</a:t>
          </a:r>
        </a:p>
      </dgm:t>
    </dgm:pt>
    <dgm:pt modelId="{272709CE-513C-428E-AB02-DE3194462C1F}" type="parTrans" cxnId="{0AA6F5EC-04BE-4D5C-BF65-6736FC1AEB1F}">
      <dgm:prSet/>
      <dgm:spPr/>
      <dgm:t>
        <a:bodyPr/>
        <a:lstStyle/>
        <a:p>
          <a:endParaRPr lang="en-US"/>
        </a:p>
      </dgm:t>
    </dgm:pt>
    <dgm:pt modelId="{7DEE86E9-7429-4B91-9CDF-32708FB38FBC}" type="sibTrans" cxnId="{0AA6F5EC-04BE-4D5C-BF65-6736FC1AEB1F}">
      <dgm:prSet/>
      <dgm:spPr/>
      <dgm:t>
        <a:bodyPr/>
        <a:lstStyle/>
        <a:p>
          <a:endParaRPr lang="en-US"/>
        </a:p>
      </dgm:t>
    </dgm:pt>
    <dgm:pt modelId="{A084313D-5A3D-48B3-A97B-BC8B9FB6E30F}">
      <dgm:prSet phldrT="[Text]" custT="1"/>
      <dgm:spPr/>
      <dgm:t>
        <a:bodyPr/>
        <a:lstStyle/>
        <a:p>
          <a:r>
            <a:rPr lang="en-US" sz="2400" dirty="0"/>
            <a:t>Luck</a:t>
          </a:r>
        </a:p>
      </dgm:t>
    </dgm:pt>
    <dgm:pt modelId="{301D2C08-D9AD-4486-906F-2DD99E3F7A47}" type="parTrans" cxnId="{5A99A309-754D-450C-9122-43226B759789}">
      <dgm:prSet/>
      <dgm:spPr/>
      <dgm:t>
        <a:bodyPr/>
        <a:lstStyle/>
        <a:p>
          <a:endParaRPr lang="en-US"/>
        </a:p>
      </dgm:t>
    </dgm:pt>
    <dgm:pt modelId="{3EDA1BBB-FA99-4679-9579-A4A19A2CE04A}" type="sibTrans" cxnId="{5A99A309-754D-450C-9122-43226B759789}">
      <dgm:prSet/>
      <dgm:spPr/>
      <dgm:t>
        <a:bodyPr/>
        <a:lstStyle/>
        <a:p>
          <a:endParaRPr lang="en-US"/>
        </a:p>
      </dgm:t>
    </dgm:pt>
    <dgm:pt modelId="{CD11ECE8-F099-4052-BA2F-6B330A878F13}" type="pres">
      <dgm:prSet presAssocID="{939BD254-F20B-4CD6-8EE3-B501021248DD}" presName="Name0" presStyleCnt="0">
        <dgm:presLayoutVars>
          <dgm:dir/>
          <dgm:resizeHandles val="exact"/>
        </dgm:presLayoutVars>
      </dgm:prSet>
      <dgm:spPr/>
    </dgm:pt>
    <dgm:pt modelId="{FFFAA2FF-F045-4667-B073-44DB57B27CBC}" type="pres">
      <dgm:prSet presAssocID="{939BD254-F20B-4CD6-8EE3-B501021248DD}" presName="fgShape" presStyleLbl="fgShp" presStyleIdx="0" presStyleCnt="1" custFlipVert="1" custFlipHor="0" custScaleX="519" custScaleY="11317" custLinFactNeighborX="-5825" custLinFactNeighborY="-40355"/>
      <dgm:spPr>
        <a:noFill/>
        <a:ln>
          <a:noFill/>
        </a:ln>
      </dgm:spPr>
    </dgm:pt>
    <dgm:pt modelId="{9B7D156D-9C0D-4C1A-A4CA-57043F61D705}" type="pres">
      <dgm:prSet presAssocID="{939BD254-F20B-4CD6-8EE3-B501021248DD}" presName="linComp" presStyleCnt="0"/>
      <dgm:spPr/>
    </dgm:pt>
    <dgm:pt modelId="{F21C6A21-73CA-4BDF-B79F-B033B648B56D}" type="pres">
      <dgm:prSet presAssocID="{1F998CB2-512C-4C7D-9AB8-6A2CD17E3515}" presName="compNode" presStyleCnt="0"/>
      <dgm:spPr/>
    </dgm:pt>
    <dgm:pt modelId="{AA0AB08B-5480-482A-98D9-D211A4725161}" type="pres">
      <dgm:prSet presAssocID="{1F998CB2-512C-4C7D-9AB8-6A2CD17E3515}" presName="bkgdShape" presStyleLbl="node1" presStyleIdx="0" presStyleCnt="4" custScaleX="86770"/>
      <dgm:spPr/>
    </dgm:pt>
    <dgm:pt modelId="{C69250A1-9BC4-4D87-84AF-6DCB150D8DF3}" type="pres">
      <dgm:prSet presAssocID="{1F998CB2-512C-4C7D-9AB8-6A2CD17E3515}" presName="nodeTx" presStyleLbl="node1" presStyleIdx="0" presStyleCnt="4">
        <dgm:presLayoutVars>
          <dgm:bulletEnabled val="1"/>
        </dgm:presLayoutVars>
      </dgm:prSet>
      <dgm:spPr/>
    </dgm:pt>
    <dgm:pt modelId="{6AAB8F2E-E024-4B17-849D-EF88E8D25E10}" type="pres">
      <dgm:prSet presAssocID="{1F998CB2-512C-4C7D-9AB8-6A2CD17E3515}" presName="invisiNode" presStyleLbl="node1" presStyleIdx="0" presStyleCnt="4"/>
      <dgm:spPr/>
    </dgm:pt>
    <dgm:pt modelId="{8FFC68B0-F215-4B2D-911E-B0DB052A85F1}" type="pres">
      <dgm:prSet presAssocID="{1F998CB2-512C-4C7D-9AB8-6A2CD17E3515}" presName="imagNode" presStyleLbl="fgImgPlac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29F00AF8-65A5-4499-A2DE-9EC46AE8B252}" type="pres">
      <dgm:prSet presAssocID="{2EBD7FA1-E68D-48FF-B197-490EDB98AEE0}" presName="sibTrans" presStyleLbl="sibTrans2D1" presStyleIdx="0" presStyleCnt="0"/>
      <dgm:spPr/>
    </dgm:pt>
    <dgm:pt modelId="{C7BDFDF1-C328-4C98-8235-E04A4DAE43B1}" type="pres">
      <dgm:prSet presAssocID="{7BF06EA0-2093-4DA6-9FB6-BCD064ACDB6E}" presName="compNode" presStyleCnt="0"/>
      <dgm:spPr/>
    </dgm:pt>
    <dgm:pt modelId="{FCB781DA-CC97-45AE-A197-DEDA946036A4}" type="pres">
      <dgm:prSet presAssocID="{7BF06EA0-2093-4DA6-9FB6-BCD064ACDB6E}" presName="bkgdShape" presStyleLbl="node1" presStyleIdx="1" presStyleCnt="4" custScaleX="83895"/>
      <dgm:spPr/>
    </dgm:pt>
    <dgm:pt modelId="{1AD9C665-5929-4C8E-97EB-F0606E1C11F4}" type="pres">
      <dgm:prSet presAssocID="{7BF06EA0-2093-4DA6-9FB6-BCD064ACDB6E}" presName="nodeTx" presStyleLbl="node1" presStyleIdx="1" presStyleCnt="4">
        <dgm:presLayoutVars>
          <dgm:bulletEnabled val="1"/>
        </dgm:presLayoutVars>
      </dgm:prSet>
      <dgm:spPr/>
    </dgm:pt>
    <dgm:pt modelId="{077E7595-F76D-4E26-B9F8-D58BA10B7661}" type="pres">
      <dgm:prSet presAssocID="{7BF06EA0-2093-4DA6-9FB6-BCD064ACDB6E}" presName="invisiNode" presStyleLbl="node1" presStyleIdx="1" presStyleCnt="4"/>
      <dgm:spPr/>
    </dgm:pt>
    <dgm:pt modelId="{961D6D0B-65AB-4BA9-9682-E393B0AE7E6E}" type="pres">
      <dgm:prSet presAssocID="{7BF06EA0-2093-4DA6-9FB6-BCD064ACDB6E}" presName="imagNode" presStyleLbl="fgImgPlac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91751093-AC1F-45D4-9EE5-F2B68875917D}" type="pres">
      <dgm:prSet presAssocID="{FBE32E59-1DB8-4F2A-A028-F8F41D58DA8F}" presName="sibTrans" presStyleLbl="sibTrans2D1" presStyleIdx="0" presStyleCnt="0"/>
      <dgm:spPr/>
    </dgm:pt>
    <dgm:pt modelId="{5CBC24AD-EE1D-45A3-86B1-AEB210F2F1A8}" type="pres">
      <dgm:prSet presAssocID="{56C48FD1-4587-451D-AFF2-D8238BDE6C72}" presName="compNode" presStyleCnt="0"/>
      <dgm:spPr/>
    </dgm:pt>
    <dgm:pt modelId="{C6E01E92-BA61-4E52-8BDD-2E7C32FF333D}" type="pres">
      <dgm:prSet presAssocID="{56C48FD1-4587-451D-AFF2-D8238BDE6C72}" presName="bkgdShape" presStyleLbl="node1" presStyleIdx="2" presStyleCnt="4" custScaleX="88148"/>
      <dgm:spPr/>
    </dgm:pt>
    <dgm:pt modelId="{2294023F-ADA2-4690-91BF-21FDEAEA8C1E}" type="pres">
      <dgm:prSet presAssocID="{56C48FD1-4587-451D-AFF2-D8238BDE6C72}" presName="nodeTx" presStyleLbl="node1" presStyleIdx="2" presStyleCnt="4">
        <dgm:presLayoutVars>
          <dgm:bulletEnabled val="1"/>
        </dgm:presLayoutVars>
      </dgm:prSet>
      <dgm:spPr/>
    </dgm:pt>
    <dgm:pt modelId="{4D6232D7-AD51-4986-9E64-780FFBD450F9}" type="pres">
      <dgm:prSet presAssocID="{56C48FD1-4587-451D-AFF2-D8238BDE6C72}" presName="invisiNode" presStyleLbl="node1" presStyleIdx="2" presStyleCnt="4"/>
      <dgm:spPr/>
    </dgm:pt>
    <dgm:pt modelId="{CCDFF9CF-19EB-4206-9E33-20F8F5BF8C20}" type="pres">
      <dgm:prSet presAssocID="{56C48FD1-4587-451D-AFF2-D8238BDE6C72}" presName="imagNode" presStyleLbl="fgImgPlace1" presStyleIdx="2" presStyleCnt="4"/>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74BD6EDA-D645-4F12-8273-106B08A053F7}" type="pres">
      <dgm:prSet presAssocID="{7DEE86E9-7429-4B91-9CDF-32708FB38FBC}" presName="sibTrans" presStyleLbl="sibTrans2D1" presStyleIdx="0" presStyleCnt="0"/>
      <dgm:spPr/>
    </dgm:pt>
    <dgm:pt modelId="{A9C94D74-0023-45D8-AB33-C9BE7A7F5795}" type="pres">
      <dgm:prSet presAssocID="{A084313D-5A3D-48B3-A97B-BC8B9FB6E30F}" presName="compNode" presStyleCnt="0"/>
      <dgm:spPr/>
    </dgm:pt>
    <dgm:pt modelId="{A8EC8A67-3253-4494-AD66-439535E39918}" type="pres">
      <dgm:prSet presAssocID="{A084313D-5A3D-48B3-A97B-BC8B9FB6E30F}" presName="bkgdShape" presStyleLbl="node1" presStyleIdx="3" presStyleCnt="4" custScaleX="81625"/>
      <dgm:spPr/>
    </dgm:pt>
    <dgm:pt modelId="{F501BF06-D14D-424A-AFB3-3ACCDDAE4B65}" type="pres">
      <dgm:prSet presAssocID="{A084313D-5A3D-48B3-A97B-BC8B9FB6E30F}" presName="nodeTx" presStyleLbl="node1" presStyleIdx="3" presStyleCnt="4">
        <dgm:presLayoutVars>
          <dgm:bulletEnabled val="1"/>
        </dgm:presLayoutVars>
      </dgm:prSet>
      <dgm:spPr/>
    </dgm:pt>
    <dgm:pt modelId="{70C85057-B411-4807-A3FA-8BBFD3CC07C5}" type="pres">
      <dgm:prSet presAssocID="{A084313D-5A3D-48B3-A97B-BC8B9FB6E30F}" presName="invisiNode" presStyleLbl="node1" presStyleIdx="3" presStyleCnt="4"/>
      <dgm:spPr/>
    </dgm:pt>
    <dgm:pt modelId="{9F30F8EA-C5FA-4780-8432-8759555DA701}" type="pres">
      <dgm:prSet presAssocID="{A084313D-5A3D-48B3-A97B-BC8B9FB6E30F}" presName="imagNode" presStyleLbl="fgImgPlac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pt>
  </dgm:ptLst>
  <dgm:cxnLst>
    <dgm:cxn modelId="{5A99A309-754D-450C-9122-43226B759789}" srcId="{939BD254-F20B-4CD6-8EE3-B501021248DD}" destId="{A084313D-5A3D-48B3-A97B-BC8B9FB6E30F}" srcOrd="3" destOrd="0" parTransId="{301D2C08-D9AD-4486-906F-2DD99E3F7A47}" sibTransId="{3EDA1BBB-FA99-4679-9579-A4A19A2CE04A}"/>
    <dgm:cxn modelId="{6161670A-67C0-4A11-A110-6835620B8E83}" type="presOf" srcId="{FBE32E59-1DB8-4F2A-A028-F8F41D58DA8F}" destId="{91751093-AC1F-45D4-9EE5-F2B68875917D}" srcOrd="0" destOrd="0" presId="urn:microsoft.com/office/officeart/2005/8/layout/hList7"/>
    <dgm:cxn modelId="{8CC05B10-8BE0-4D5C-8182-767A769475C0}" srcId="{939BD254-F20B-4CD6-8EE3-B501021248DD}" destId="{1F998CB2-512C-4C7D-9AB8-6A2CD17E3515}" srcOrd="0" destOrd="0" parTransId="{21880DB1-0C7D-4A1A-B28C-B098A3F81DB2}" sibTransId="{2EBD7FA1-E68D-48FF-B197-490EDB98AEE0}"/>
    <dgm:cxn modelId="{759CA615-6CE4-4E7B-818B-BE0332DFBBEE}" type="presOf" srcId="{7BF06EA0-2093-4DA6-9FB6-BCD064ACDB6E}" destId="{1AD9C665-5929-4C8E-97EB-F0606E1C11F4}" srcOrd="1" destOrd="0" presId="urn:microsoft.com/office/officeart/2005/8/layout/hList7"/>
    <dgm:cxn modelId="{10DB683D-A8C2-4BC6-8A1C-FAD7F50BD48D}" type="presOf" srcId="{56C48FD1-4587-451D-AFF2-D8238BDE6C72}" destId="{C6E01E92-BA61-4E52-8BDD-2E7C32FF333D}" srcOrd="0" destOrd="0" presId="urn:microsoft.com/office/officeart/2005/8/layout/hList7"/>
    <dgm:cxn modelId="{D9F8FF60-78CC-458A-81E0-6515FE4B2804}" type="presOf" srcId="{1F998CB2-512C-4C7D-9AB8-6A2CD17E3515}" destId="{AA0AB08B-5480-482A-98D9-D211A4725161}" srcOrd="0" destOrd="0" presId="urn:microsoft.com/office/officeart/2005/8/layout/hList7"/>
    <dgm:cxn modelId="{7DBBA36E-DA87-4EEF-9572-31BDE104E0FE}" type="presOf" srcId="{7BF06EA0-2093-4DA6-9FB6-BCD064ACDB6E}" destId="{FCB781DA-CC97-45AE-A197-DEDA946036A4}" srcOrd="0" destOrd="0" presId="urn:microsoft.com/office/officeart/2005/8/layout/hList7"/>
    <dgm:cxn modelId="{69CD4972-31A3-42EC-B243-B18DDA80AD92}" srcId="{939BD254-F20B-4CD6-8EE3-B501021248DD}" destId="{7BF06EA0-2093-4DA6-9FB6-BCD064ACDB6E}" srcOrd="1" destOrd="0" parTransId="{DC7EFCF8-891A-40E1-ADDD-BB522EAE568A}" sibTransId="{FBE32E59-1DB8-4F2A-A028-F8F41D58DA8F}"/>
    <dgm:cxn modelId="{266F8B53-910E-4E4E-A2F2-4419FC98DD93}" type="presOf" srcId="{2EBD7FA1-E68D-48FF-B197-490EDB98AEE0}" destId="{29F00AF8-65A5-4499-A2DE-9EC46AE8B252}" srcOrd="0" destOrd="0" presId="urn:microsoft.com/office/officeart/2005/8/layout/hList7"/>
    <dgm:cxn modelId="{26D7ECB0-0878-450F-B6A1-B7F8BF36EBAF}" type="presOf" srcId="{1F998CB2-512C-4C7D-9AB8-6A2CD17E3515}" destId="{C69250A1-9BC4-4D87-84AF-6DCB150D8DF3}" srcOrd="1" destOrd="0" presId="urn:microsoft.com/office/officeart/2005/8/layout/hList7"/>
    <dgm:cxn modelId="{ACC713B3-92AC-4F2C-9680-7183A78774CF}" type="presOf" srcId="{A084313D-5A3D-48B3-A97B-BC8B9FB6E30F}" destId="{F501BF06-D14D-424A-AFB3-3ACCDDAE4B65}" srcOrd="1" destOrd="0" presId="urn:microsoft.com/office/officeart/2005/8/layout/hList7"/>
    <dgm:cxn modelId="{3E6485C2-B46C-49B8-A8F3-1F29285F8101}" type="presOf" srcId="{939BD254-F20B-4CD6-8EE3-B501021248DD}" destId="{CD11ECE8-F099-4052-BA2F-6B330A878F13}" srcOrd="0" destOrd="0" presId="urn:microsoft.com/office/officeart/2005/8/layout/hList7"/>
    <dgm:cxn modelId="{C9EE62D2-ABB7-4164-80EF-EAF248FE4640}" type="presOf" srcId="{7DEE86E9-7429-4B91-9CDF-32708FB38FBC}" destId="{74BD6EDA-D645-4F12-8273-106B08A053F7}" srcOrd="0" destOrd="0" presId="urn:microsoft.com/office/officeart/2005/8/layout/hList7"/>
    <dgm:cxn modelId="{83079FDE-B60E-41ED-9819-6E077D48B349}" type="presOf" srcId="{56C48FD1-4587-451D-AFF2-D8238BDE6C72}" destId="{2294023F-ADA2-4690-91BF-21FDEAEA8C1E}" srcOrd="1" destOrd="0" presId="urn:microsoft.com/office/officeart/2005/8/layout/hList7"/>
    <dgm:cxn modelId="{0AA6F5EC-04BE-4D5C-BF65-6736FC1AEB1F}" srcId="{939BD254-F20B-4CD6-8EE3-B501021248DD}" destId="{56C48FD1-4587-451D-AFF2-D8238BDE6C72}" srcOrd="2" destOrd="0" parTransId="{272709CE-513C-428E-AB02-DE3194462C1F}" sibTransId="{7DEE86E9-7429-4B91-9CDF-32708FB38FBC}"/>
    <dgm:cxn modelId="{7C581BF0-CBA8-4157-A24B-32B573FEF09A}" type="presOf" srcId="{A084313D-5A3D-48B3-A97B-BC8B9FB6E30F}" destId="{A8EC8A67-3253-4494-AD66-439535E39918}" srcOrd="0" destOrd="0" presId="urn:microsoft.com/office/officeart/2005/8/layout/hList7"/>
    <dgm:cxn modelId="{8AEE8D56-7AFE-4DA8-9BC6-07A8AD214E65}" type="presParOf" srcId="{CD11ECE8-F099-4052-BA2F-6B330A878F13}" destId="{FFFAA2FF-F045-4667-B073-44DB57B27CBC}" srcOrd="0" destOrd="0" presId="urn:microsoft.com/office/officeart/2005/8/layout/hList7"/>
    <dgm:cxn modelId="{78DFB404-4D25-4E0F-9BF2-126BEC5CE32B}" type="presParOf" srcId="{CD11ECE8-F099-4052-BA2F-6B330A878F13}" destId="{9B7D156D-9C0D-4C1A-A4CA-57043F61D705}" srcOrd="1" destOrd="0" presId="urn:microsoft.com/office/officeart/2005/8/layout/hList7"/>
    <dgm:cxn modelId="{D1119DC7-671F-45D2-B5FE-3F0B642F6465}" type="presParOf" srcId="{9B7D156D-9C0D-4C1A-A4CA-57043F61D705}" destId="{F21C6A21-73CA-4BDF-B79F-B033B648B56D}" srcOrd="0" destOrd="0" presId="urn:microsoft.com/office/officeart/2005/8/layout/hList7"/>
    <dgm:cxn modelId="{FD45E0F9-D31E-4D98-8BD4-89E88C18E615}" type="presParOf" srcId="{F21C6A21-73CA-4BDF-B79F-B033B648B56D}" destId="{AA0AB08B-5480-482A-98D9-D211A4725161}" srcOrd="0" destOrd="0" presId="urn:microsoft.com/office/officeart/2005/8/layout/hList7"/>
    <dgm:cxn modelId="{D5ED5A96-1AB2-47D8-8785-BCA1002C6E72}" type="presParOf" srcId="{F21C6A21-73CA-4BDF-B79F-B033B648B56D}" destId="{C69250A1-9BC4-4D87-84AF-6DCB150D8DF3}" srcOrd="1" destOrd="0" presId="urn:microsoft.com/office/officeart/2005/8/layout/hList7"/>
    <dgm:cxn modelId="{104EAAAB-C746-4C93-B256-24CE120E7EDD}" type="presParOf" srcId="{F21C6A21-73CA-4BDF-B79F-B033B648B56D}" destId="{6AAB8F2E-E024-4B17-849D-EF88E8D25E10}" srcOrd="2" destOrd="0" presId="urn:microsoft.com/office/officeart/2005/8/layout/hList7"/>
    <dgm:cxn modelId="{56766E80-ABE8-497A-8665-1DE07092FAC9}" type="presParOf" srcId="{F21C6A21-73CA-4BDF-B79F-B033B648B56D}" destId="{8FFC68B0-F215-4B2D-911E-B0DB052A85F1}" srcOrd="3" destOrd="0" presId="urn:microsoft.com/office/officeart/2005/8/layout/hList7"/>
    <dgm:cxn modelId="{A0B6268B-723E-486C-B809-C8B9CF5D1E73}" type="presParOf" srcId="{9B7D156D-9C0D-4C1A-A4CA-57043F61D705}" destId="{29F00AF8-65A5-4499-A2DE-9EC46AE8B252}" srcOrd="1" destOrd="0" presId="urn:microsoft.com/office/officeart/2005/8/layout/hList7"/>
    <dgm:cxn modelId="{5ED88F37-CD7A-4765-9643-758983B2A949}" type="presParOf" srcId="{9B7D156D-9C0D-4C1A-A4CA-57043F61D705}" destId="{C7BDFDF1-C328-4C98-8235-E04A4DAE43B1}" srcOrd="2" destOrd="0" presId="urn:microsoft.com/office/officeart/2005/8/layout/hList7"/>
    <dgm:cxn modelId="{D3F0B755-78E8-4338-9384-6EDCE975BF1E}" type="presParOf" srcId="{C7BDFDF1-C328-4C98-8235-E04A4DAE43B1}" destId="{FCB781DA-CC97-45AE-A197-DEDA946036A4}" srcOrd="0" destOrd="0" presId="urn:microsoft.com/office/officeart/2005/8/layout/hList7"/>
    <dgm:cxn modelId="{AB8C6CCF-2EB3-42F0-8971-3EBC6B743809}" type="presParOf" srcId="{C7BDFDF1-C328-4C98-8235-E04A4DAE43B1}" destId="{1AD9C665-5929-4C8E-97EB-F0606E1C11F4}" srcOrd="1" destOrd="0" presId="urn:microsoft.com/office/officeart/2005/8/layout/hList7"/>
    <dgm:cxn modelId="{598297E5-127F-493F-B934-D2919E663FB8}" type="presParOf" srcId="{C7BDFDF1-C328-4C98-8235-E04A4DAE43B1}" destId="{077E7595-F76D-4E26-B9F8-D58BA10B7661}" srcOrd="2" destOrd="0" presId="urn:microsoft.com/office/officeart/2005/8/layout/hList7"/>
    <dgm:cxn modelId="{8AF86849-B40B-41F2-92C5-6F069DF36EF6}" type="presParOf" srcId="{C7BDFDF1-C328-4C98-8235-E04A4DAE43B1}" destId="{961D6D0B-65AB-4BA9-9682-E393B0AE7E6E}" srcOrd="3" destOrd="0" presId="urn:microsoft.com/office/officeart/2005/8/layout/hList7"/>
    <dgm:cxn modelId="{C1FEFB37-7EEF-4931-986C-0A587C7E3391}" type="presParOf" srcId="{9B7D156D-9C0D-4C1A-A4CA-57043F61D705}" destId="{91751093-AC1F-45D4-9EE5-F2B68875917D}" srcOrd="3" destOrd="0" presId="urn:microsoft.com/office/officeart/2005/8/layout/hList7"/>
    <dgm:cxn modelId="{895CE313-501D-4FA5-A5C8-0E40B5433C2B}" type="presParOf" srcId="{9B7D156D-9C0D-4C1A-A4CA-57043F61D705}" destId="{5CBC24AD-EE1D-45A3-86B1-AEB210F2F1A8}" srcOrd="4" destOrd="0" presId="urn:microsoft.com/office/officeart/2005/8/layout/hList7"/>
    <dgm:cxn modelId="{26B434B6-5D8F-4B7A-A6ED-A425FF8DC25A}" type="presParOf" srcId="{5CBC24AD-EE1D-45A3-86B1-AEB210F2F1A8}" destId="{C6E01E92-BA61-4E52-8BDD-2E7C32FF333D}" srcOrd="0" destOrd="0" presId="urn:microsoft.com/office/officeart/2005/8/layout/hList7"/>
    <dgm:cxn modelId="{B463E3F4-5F97-41CB-A0BE-72FD677640B2}" type="presParOf" srcId="{5CBC24AD-EE1D-45A3-86B1-AEB210F2F1A8}" destId="{2294023F-ADA2-4690-91BF-21FDEAEA8C1E}" srcOrd="1" destOrd="0" presId="urn:microsoft.com/office/officeart/2005/8/layout/hList7"/>
    <dgm:cxn modelId="{FA3120B2-E8F7-4698-A32B-5CA66B1E47AD}" type="presParOf" srcId="{5CBC24AD-EE1D-45A3-86B1-AEB210F2F1A8}" destId="{4D6232D7-AD51-4986-9E64-780FFBD450F9}" srcOrd="2" destOrd="0" presId="urn:microsoft.com/office/officeart/2005/8/layout/hList7"/>
    <dgm:cxn modelId="{B1EF80B3-5B8A-4F8E-9DB6-DA130A026B26}" type="presParOf" srcId="{5CBC24AD-EE1D-45A3-86B1-AEB210F2F1A8}" destId="{CCDFF9CF-19EB-4206-9E33-20F8F5BF8C20}" srcOrd="3" destOrd="0" presId="urn:microsoft.com/office/officeart/2005/8/layout/hList7"/>
    <dgm:cxn modelId="{E86A1744-B721-4BDE-AF7A-B7B7A438FF97}" type="presParOf" srcId="{9B7D156D-9C0D-4C1A-A4CA-57043F61D705}" destId="{74BD6EDA-D645-4F12-8273-106B08A053F7}" srcOrd="5" destOrd="0" presId="urn:microsoft.com/office/officeart/2005/8/layout/hList7"/>
    <dgm:cxn modelId="{5DD0A6A1-32F1-498D-B3D6-BF3E4DE46547}" type="presParOf" srcId="{9B7D156D-9C0D-4C1A-A4CA-57043F61D705}" destId="{A9C94D74-0023-45D8-AB33-C9BE7A7F5795}" srcOrd="6" destOrd="0" presId="urn:microsoft.com/office/officeart/2005/8/layout/hList7"/>
    <dgm:cxn modelId="{7111F74F-1F25-4F85-98C7-755A41465C39}" type="presParOf" srcId="{A9C94D74-0023-45D8-AB33-C9BE7A7F5795}" destId="{A8EC8A67-3253-4494-AD66-439535E39918}" srcOrd="0" destOrd="0" presId="urn:microsoft.com/office/officeart/2005/8/layout/hList7"/>
    <dgm:cxn modelId="{CDB24BDD-6B5C-4A2D-8302-6DAB2CB2FFF6}" type="presParOf" srcId="{A9C94D74-0023-45D8-AB33-C9BE7A7F5795}" destId="{F501BF06-D14D-424A-AFB3-3ACCDDAE4B65}" srcOrd="1" destOrd="0" presId="urn:microsoft.com/office/officeart/2005/8/layout/hList7"/>
    <dgm:cxn modelId="{2137D1D1-0899-4A4A-8FCB-8ADFEA602328}" type="presParOf" srcId="{A9C94D74-0023-45D8-AB33-C9BE7A7F5795}" destId="{70C85057-B411-4807-A3FA-8BBFD3CC07C5}" srcOrd="2" destOrd="0" presId="urn:microsoft.com/office/officeart/2005/8/layout/hList7"/>
    <dgm:cxn modelId="{1D61E2E4-1B69-49B0-AA66-C21F63F29487}" type="presParOf" srcId="{A9C94D74-0023-45D8-AB33-C9BE7A7F5795}" destId="{9F30F8EA-C5FA-4780-8432-8759555DA701}"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60B6479-A9F6-4BCB-AEB8-9FD5D4D3F1FB}" type="doc">
      <dgm:prSet loTypeId="urn:microsoft.com/office/officeart/2005/8/layout/vList3" loCatId="list" qsTypeId="urn:microsoft.com/office/officeart/2005/8/quickstyle/simple1" qsCatId="simple" csTypeId="urn:microsoft.com/office/officeart/2005/8/colors/accent1_2" csCatId="accent1" phldr="1"/>
      <dgm:spPr/>
    </dgm:pt>
    <dgm:pt modelId="{9E64A2BC-2EDA-4F9B-B42A-D2D51853DDE3}">
      <dgm:prSet phldrT="[Text]" custT="1"/>
      <dgm:spPr>
        <a:ln>
          <a:noFill/>
        </a:ln>
      </dgm:spPr>
      <dgm:t>
        <a:bodyPr/>
        <a:lstStyle/>
        <a:p>
          <a:pPr algn="l"/>
          <a:r>
            <a:rPr lang="en-US" sz="4400" dirty="0"/>
            <a:t>Specific</a:t>
          </a:r>
        </a:p>
      </dgm:t>
    </dgm:pt>
    <dgm:pt modelId="{A5A374FC-2CE7-4E86-A121-CA778829560B}" type="parTrans" cxnId="{9DB1C51D-0619-4DE7-8E67-C065CB00FCF3}">
      <dgm:prSet/>
      <dgm:spPr/>
      <dgm:t>
        <a:bodyPr/>
        <a:lstStyle/>
        <a:p>
          <a:endParaRPr lang="en-US" sz="3200"/>
        </a:p>
      </dgm:t>
    </dgm:pt>
    <dgm:pt modelId="{0C026D0E-403A-4263-99A7-D978CA4102D5}" type="sibTrans" cxnId="{9DB1C51D-0619-4DE7-8E67-C065CB00FCF3}">
      <dgm:prSet/>
      <dgm:spPr/>
      <dgm:t>
        <a:bodyPr/>
        <a:lstStyle/>
        <a:p>
          <a:endParaRPr lang="en-US" sz="3200"/>
        </a:p>
      </dgm:t>
    </dgm:pt>
    <dgm:pt modelId="{060A33C1-B95F-46D4-BAE4-32F2B6D95A2B}">
      <dgm:prSet custT="1"/>
      <dgm:spPr>
        <a:ln>
          <a:noFill/>
        </a:ln>
      </dgm:spPr>
      <dgm:t>
        <a:bodyPr/>
        <a:lstStyle/>
        <a:p>
          <a:pPr algn="l"/>
          <a:r>
            <a:rPr lang="en-US" sz="4400" dirty="0"/>
            <a:t>Measurable</a:t>
          </a:r>
        </a:p>
      </dgm:t>
    </dgm:pt>
    <dgm:pt modelId="{48B4E630-1159-497D-A738-6D588F6A52A1}" type="parTrans" cxnId="{41C8BEB4-8895-4FBD-8C43-0573C4DFEEC4}">
      <dgm:prSet/>
      <dgm:spPr/>
      <dgm:t>
        <a:bodyPr/>
        <a:lstStyle/>
        <a:p>
          <a:endParaRPr lang="en-US" sz="3200"/>
        </a:p>
      </dgm:t>
    </dgm:pt>
    <dgm:pt modelId="{2E043772-5951-4E80-815F-D8A533B5E39E}" type="sibTrans" cxnId="{41C8BEB4-8895-4FBD-8C43-0573C4DFEEC4}">
      <dgm:prSet/>
      <dgm:spPr/>
      <dgm:t>
        <a:bodyPr/>
        <a:lstStyle/>
        <a:p>
          <a:endParaRPr lang="en-US" sz="3200"/>
        </a:p>
      </dgm:t>
    </dgm:pt>
    <dgm:pt modelId="{6DC2686F-475D-4C13-BB98-6409D177A46C}">
      <dgm:prSet custT="1"/>
      <dgm:spPr>
        <a:ln>
          <a:noFill/>
        </a:ln>
      </dgm:spPr>
      <dgm:t>
        <a:bodyPr/>
        <a:lstStyle/>
        <a:p>
          <a:pPr algn="l"/>
          <a:r>
            <a:rPr lang="en-US" sz="4400" dirty="0"/>
            <a:t>Achievable</a:t>
          </a:r>
        </a:p>
      </dgm:t>
    </dgm:pt>
    <dgm:pt modelId="{F1983010-748B-490E-989C-951D9B6C882E}" type="parTrans" cxnId="{A4060185-BF5A-4914-A540-FE822E999E2A}">
      <dgm:prSet/>
      <dgm:spPr/>
      <dgm:t>
        <a:bodyPr/>
        <a:lstStyle/>
        <a:p>
          <a:endParaRPr lang="en-US" sz="3200"/>
        </a:p>
      </dgm:t>
    </dgm:pt>
    <dgm:pt modelId="{CE53D07F-02D7-4050-9F77-1CAF1B647585}" type="sibTrans" cxnId="{A4060185-BF5A-4914-A540-FE822E999E2A}">
      <dgm:prSet/>
      <dgm:spPr/>
      <dgm:t>
        <a:bodyPr/>
        <a:lstStyle/>
        <a:p>
          <a:endParaRPr lang="en-US" sz="3200"/>
        </a:p>
      </dgm:t>
    </dgm:pt>
    <dgm:pt modelId="{ACF2CFFC-5EBA-4C8D-9068-67695FAA78A2}">
      <dgm:prSet custT="1"/>
      <dgm:spPr>
        <a:ln>
          <a:noFill/>
        </a:ln>
      </dgm:spPr>
      <dgm:t>
        <a:bodyPr/>
        <a:lstStyle/>
        <a:p>
          <a:pPr algn="l"/>
          <a:r>
            <a:rPr lang="en-US" sz="4400" dirty="0"/>
            <a:t>Realistic</a:t>
          </a:r>
        </a:p>
      </dgm:t>
    </dgm:pt>
    <dgm:pt modelId="{43F82989-C973-48C5-8BEC-8B33B18BC781}" type="parTrans" cxnId="{485256E5-C7E1-426D-A235-F56661272E6F}">
      <dgm:prSet/>
      <dgm:spPr/>
      <dgm:t>
        <a:bodyPr/>
        <a:lstStyle/>
        <a:p>
          <a:endParaRPr lang="en-US" sz="3200"/>
        </a:p>
      </dgm:t>
    </dgm:pt>
    <dgm:pt modelId="{43A3924B-B62D-4111-89F7-746341034A43}" type="sibTrans" cxnId="{485256E5-C7E1-426D-A235-F56661272E6F}">
      <dgm:prSet/>
      <dgm:spPr/>
      <dgm:t>
        <a:bodyPr/>
        <a:lstStyle/>
        <a:p>
          <a:endParaRPr lang="en-US" sz="3200"/>
        </a:p>
      </dgm:t>
    </dgm:pt>
    <dgm:pt modelId="{AC7D8FA0-DE0C-409F-A872-7A4037778D85}">
      <dgm:prSet custT="1"/>
      <dgm:spPr>
        <a:ln>
          <a:noFill/>
        </a:ln>
      </dgm:spPr>
      <dgm:t>
        <a:bodyPr/>
        <a:lstStyle/>
        <a:p>
          <a:pPr algn="l"/>
          <a:r>
            <a:rPr lang="en-US" sz="4400" dirty="0"/>
            <a:t>Time-bound</a:t>
          </a:r>
        </a:p>
      </dgm:t>
    </dgm:pt>
    <dgm:pt modelId="{9AAD7837-5CD9-45D1-BD4C-797D1EAE23DC}" type="parTrans" cxnId="{AA46EC60-0AB6-4DB7-B816-E59D45ABCFBC}">
      <dgm:prSet/>
      <dgm:spPr/>
      <dgm:t>
        <a:bodyPr/>
        <a:lstStyle/>
        <a:p>
          <a:endParaRPr lang="en-US" sz="3200"/>
        </a:p>
      </dgm:t>
    </dgm:pt>
    <dgm:pt modelId="{201BC13E-B669-4B7D-9DE4-D39E559592D6}" type="sibTrans" cxnId="{AA46EC60-0AB6-4DB7-B816-E59D45ABCFBC}">
      <dgm:prSet/>
      <dgm:spPr/>
      <dgm:t>
        <a:bodyPr/>
        <a:lstStyle/>
        <a:p>
          <a:endParaRPr lang="en-US" sz="3200"/>
        </a:p>
      </dgm:t>
    </dgm:pt>
    <dgm:pt modelId="{DBC3F063-23ED-4CDE-A0A4-703079538803}" type="pres">
      <dgm:prSet presAssocID="{C60B6479-A9F6-4BCB-AEB8-9FD5D4D3F1FB}" presName="linearFlow" presStyleCnt="0">
        <dgm:presLayoutVars>
          <dgm:dir/>
          <dgm:resizeHandles val="exact"/>
        </dgm:presLayoutVars>
      </dgm:prSet>
      <dgm:spPr/>
    </dgm:pt>
    <dgm:pt modelId="{B0CB4A5A-C66C-4079-B4A6-00137CE866CA}" type="pres">
      <dgm:prSet presAssocID="{9E64A2BC-2EDA-4F9B-B42A-D2D51853DDE3}" presName="composite" presStyleCnt="0"/>
      <dgm:spPr/>
    </dgm:pt>
    <dgm:pt modelId="{81ED1F74-C9C4-4542-9E82-CF7D8A756943}" type="pres">
      <dgm:prSet presAssocID="{9E64A2BC-2EDA-4F9B-B42A-D2D51853DDE3}" presName="imgShp" presStyleLbl="fgImgPlace1" presStyleIdx="0" presStyleCnt="5"/>
      <dgm:spPr>
        <a:ln>
          <a:noFill/>
        </a:ln>
      </dgm:spPr>
    </dgm:pt>
    <dgm:pt modelId="{7D7A3C4C-657F-4FC9-B492-867E4FD5AD7B}" type="pres">
      <dgm:prSet presAssocID="{9E64A2BC-2EDA-4F9B-B42A-D2D51853DDE3}" presName="txShp" presStyleLbl="node1" presStyleIdx="0" presStyleCnt="5" custLinFactNeighborX="20676" custLinFactNeighborY="3150">
        <dgm:presLayoutVars>
          <dgm:bulletEnabled val="1"/>
        </dgm:presLayoutVars>
      </dgm:prSet>
      <dgm:spPr>
        <a:prstGeom prst="flowChartProcess">
          <a:avLst/>
        </a:prstGeom>
      </dgm:spPr>
    </dgm:pt>
    <dgm:pt modelId="{B957A21B-7C2A-462E-9612-86021547B6BA}" type="pres">
      <dgm:prSet presAssocID="{0C026D0E-403A-4263-99A7-D978CA4102D5}" presName="spacing" presStyleCnt="0"/>
      <dgm:spPr/>
    </dgm:pt>
    <dgm:pt modelId="{4B6D705C-CEEA-4D11-9FD7-57E7FA48E9D5}" type="pres">
      <dgm:prSet presAssocID="{060A33C1-B95F-46D4-BAE4-32F2B6D95A2B}" presName="composite" presStyleCnt="0"/>
      <dgm:spPr/>
    </dgm:pt>
    <dgm:pt modelId="{CA058BA4-93ED-4DB0-BCDC-4ECA6A97D9E2}" type="pres">
      <dgm:prSet presAssocID="{060A33C1-B95F-46D4-BAE4-32F2B6D95A2B}" presName="imgShp" presStyleLbl="fgImgPlace1" presStyleIdx="1" presStyleCnt="5"/>
      <dgm:spPr>
        <a:ln>
          <a:noFill/>
        </a:ln>
      </dgm:spPr>
    </dgm:pt>
    <dgm:pt modelId="{8E5F24E9-757D-448E-AA16-018D6FE25B2D}" type="pres">
      <dgm:prSet presAssocID="{060A33C1-B95F-46D4-BAE4-32F2B6D95A2B}" presName="txShp" presStyleLbl="node1" presStyleIdx="1" presStyleCnt="5" custLinFactNeighborX="20677" custLinFactNeighborY="-3158">
        <dgm:presLayoutVars>
          <dgm:bulletEnabled val="1"/>
        </dgm:presLayoutVars>
      </dgm:prSet>
      <dgm:spPr>
        <a:prstGeom prst="rect">
          <a:avLst/>
        </a:prstGeom>
      </dgm:spPr>
    </dgm:pt>
    <dgm:pt modelId="{9EB636AE-8A13-4694-9586-07D74DE84AE9}" type="pres">
      <dgm:prSet presAssocID="{2E043772-5951-4E80-815F-D8A533B5E39E}" presName="spacing" presStyleCnt="0"/>
      <dgm:spPr/>
    </dgm:pt>
    <dgm:pt modelId="{0BCBD3B0-A957-4C15-B0E1-8F80AE63F4C7}" type="pres">
      <dgm:prSet presAssocID="{6DC2686F-475D-4C13-BB98-6409D177A46C}" presName="composite" presStyleCnt="0"/>
      <dgm:spPr/>
    </dgm:pt>
    <dgm:pt modelId="{C698F4F2-809A-47AA-8B47-503F26D24B6B}" type="pres">
      <dgm:prSet presAssocID="{6DC2686F-475D-4C13-BB98-6409D177A46C}" presName="imgShp" presStyleLbl="fgImgPlace1" presStyleIdx="2" presStyleCnt="5"/>
      <dgm:spPr>
        <a:ln>
          <a:noFill/>
        </a:ln>
      </dgm:spPr>
    </dgm:pt>
    <dgm:pt modelId="{0A9D3E27-A522-41CB-97CE-7FFC80B8BED6}" type="pres">
      <dgm:prSet presAssocID="{6DC2686F-475D-4C13-BB98-6409D177A46C}" presName="txShp" presStyleLbl="node1" presStyleIdx="2" presStyleCnt="5" custLinFactNeighborX="20912" custLinFactNeighborY="4737">
        <dgm:presLayoutVars>
          <dgm:bulletEnabled val="1"/>
        </dgm:presLayoutVars>
      </dgm:prSet>
      <dgm:spPr>
        <a:prstGeom prst="rect">
          <a:avLst/>
        </a:prstGeom>
      </dgm:spPr>
    </dgm:pt>
    <dgm:pt modelId="{59D0DDF0-649D-4B38-8C73-F85ACC1FEB99}" type="pres">
      <dgm:prSet presAssocID="{CE53D07F-02D7-4050-9F77-1CAF1B647585}" presName="spacing" presStyleCnt="0"/>
      <dgm:spPr/>
    </dgm:pt>
    <dgm:pt modelId="{EE6EF284-2EEB-4DEC-A462-DF9DE13B8C93}" type="pres">
      <dgm:prSet presAssocID="{ACF2CFFC-5EBA-4C8D-9068-67695FAA78A2}" presName="composite" presStyleCnt="0"/>
      <dgm:spPr/>
    </dgm:pt>
    <dgm:pt modelId="{096A7BE2-359B-425B-B543-4E8208C9F178}" type="pres">
      <dgm:prSet presAssocID="{ACF2CFFC-5EBA-4C8D-9068-67695FAA78A2}" presName="imgShp" presStyleLbl="fgImgPlace1" presStyleIdx="3" presStyleCnt="5"/>
      <dgm:spPr>
        <a:ln>
          <a:noFill/>
        </a:ln>
      </dgm:spPr>
    </dgm:pt>
    <dgm:pt modelId="{31D6610E-B373-4DA7-9B4A-478E0DF0315C}" type="pres">
      <dgm:prSet presAssocID="{ACF2CFFC-5EBA-4C8D-9068-67695FAA78A2}" presName="txShp" presStyleLbl="node1" presStyleIdx="3" presStyleCnt="5" custLinFactNeighborX="21147" custLinFactNeighborY="4737">
        <dgm:presLayoutVars>
          <dgm:bulletEnabled val="1"/>
        </dgm:presLayoutVars>
      </dgm:prSet>
      <dgm:spPr>
        <a:prstGeom prst="rect">
          <a:avLst/>
        </a:prstGeom>
      </dgm:spPr>
    </dgm:pt>
    <dgm:pt modelId="{B0534F0C-3CF6-4B8B-8EB1-A4D23BC3BB19}" type="pres">
      <dgm:prSet presAssocID="{43A3924B-B62D-4111-89F7-746341034A43}" presName="spacing" presStyleCnt="0"/>
      <dgm:spPr/>
    </dgm:pt>
    <dgm:pt modelId="{39088740-27A3-43CA-959B-A794C5E2F845}" type="pres">
      <dgm:prSet presAssocID="{AC7D8FA0-DE0C-409F-A872-7A4037778D85}" presName="composite" presStyleCnt="0"/>
      <dgm:spPr/>
    </dgm:pt>
    <dgm:pt modelId="{91503C84-0B94-4E6B-980A-435BDFB796E0}" type="pres">
      <dgm:prSet presAssocID="{AC7D8FA0-DE0C-409F-A872-7A4037778D85}" presName="imgShp" presStyleLbl="fgImgPlace1" presStyleIdx="4" presStyleCnt="5"/>
      <dgm:spPr>
        <a:ln>
          <a:noFill/>
        </a:ln>
      </dgm:spPr>
    </dgm:pt>
    <dgm:pt modelId="{0500BAC3-155F-4D0B-8387-04E55AF753A4}" type="pres">
      <dgm:prSet presAssocID="{AC7D8FA0-DE0C-409F-A872-7A4037778D85}" presName="txShp" presStyleLbl="node1" presStyleIdx="4" presStyleCnt="5" custLinFactNeighborX="21617">
        <dgm:presLayoutVars>
          <dgm:bulletEnabled val="1"/>
        </dgm:presLayoutVars>
      </dgm:prSet>
      <dgm:spPr>
        <a:prstGeom prst="rect">
          <a:avLst/>
        </a:prstGeom>
      </dgm:spPr>
    </dgm:pt>
  </dgm:ptLst>
  <dgm:cxnLst>
    <dgm:cxn modelId="{66470907-2B4B-4DC0-8057-163766E4404F}" type="presOf" srcId="{9E64A2BC-2EDA-4F9B-B42A-D2D51853DDE3}" destId="{7D7A3C4C-657F-4FC9-B492-867E4FD5AD7B}" srcOrd="0" destOrd="0" presId="urn:microsoft.com/office/officeart/2005/8/layout/vList3"/>
    <dgm:cxn modelId="{9DB1C51D-0619-4DE7-8E67-C065CB00FCF3}" srcId="{C60B6479-A9F6-4BCB-AEB8-9FD5D4D3F1FB}" destId="{9E64A2BC-2EDA-4F9B-B42A-D2D51853DDE3}" srcOrd="0" destOrd="0" parTransId="{A5A374FC-2CE7-4E86-A121-CA778829560B}" sibTransId="{0C026D0E-403A-4263-99A7-D978CA4102D5}"/>
    <dgm:cxn modelId="{99F2023D-9071-46A5-B2B4-1509D65F2B10}" type="presOf" srcId="{060A33C1-B95F-46D4-BAE4-32F2B6D95A2B}" destId="{8E5F24E9-757D-448E-AA16-018D6FE25B2D}" srcOrd="0" destOrd="0" presId="urn:microsoft.com/office/officeart/2005/8/layout/vList3"/>
    <dgm:cxn modelId="{AA46EC60-0AB6-4DB7-B816-E59D45ABCFBC}" srcId="{C60B6479-A9F6-4BCB-AEB8-9FD5D4D3F1FB}" destId="{AC7D8FA0-DE0C-409F-A872-7A4037778D85}" srcOrd="4" destOrd="0" parTransId="{9AAD7837-5CD9-45D1-BD4C-797D1EAE23DC}" sibTransId="{201BC13E-B669-4B7D-9DE4-D39E559592D6}"/>
    <dgm:cxn modelId="{634F7F43-F9C1-41BE-9AA5-6307358DE5CE}" type="presOf" srcId="{ACF2CFFC-5EBA-4C8D-9068-67695FAA78A2}" destId="{31D6610E-B373-4DA7-9B4A-478E0DF0315C}" srcOrd="0" destOrd="0" presId="urn:microsoft.com/office/officeart/2005/8/layout/vList3"/>
    <dgm:cxn modelId="{9C06287E-D4C4-49E2-92DE-DE061D9DB6E7}" type="presOf" srcId="{AC7D8FA0-DE0C-409F-A872-7A4037778D85}" destId="{0500BAC3-155F-4D0B-8387-04E55AF753A4}" srcOrd="0" destOrd="0" presId="urn:microsoft.com/office/officeart/2005/8/layout/vList3"/>
    <dgm:cxn modelId="{A4060185-BF5A-4914-A540-FE822E999E2A}" srcId="{C60B6479-A9F6-4BCB-AEB8-9FD5D4D3F1FB}" destId="{6DC2686F-475D-4C13-BB98-6409D177A46C}" srcOrd="2" destOrd="0" parTransId="{F1983010-748B-490E-989C-951D9B6C882E}" sibTransId="{CE53D07F-02D7-4050-9F77-1CAF1B647585}"/>
    <dgm:cxn modelId="{41C8BEB4-8895-4FBD-8C43-0573C4DFEEC4}" srcId="{C60B6479-A9F6-4BCB-AEB8-9FD5D4D3F1FB}" destId="{060A33C1-B95F-46D4-BAE4-32F2B6D95A2B}" srcOrd="1" destOrd="0" parTransId="{48B4E630-1159-497D-A738-6D588F6A52A1}" sibTransId="{2E043772-5951-4E80-815F-D8A533B5E39E}"/>
    <dgm:cxn modelId="{DCE7E8C4-BFDA-4C53-9A48-C635E939D9D0}" type="presOf" srcId="{C60B6479-A9F6-4BCB-AEB8-9FD5D4D3F1FB}" destId="{DBC3F063-23ED-4CDE-A0A4-703079538803}" srcOrd="0" destOrd="0" presId="urn:microsoft.com/office/officeart/2005/8/layout/vList3"/>
    <dgm:cxn modelId="{485256E5-C7E1-426D-A235-F56661272E6F}" srcId="{C60B6479-A9F6-4BCB-AEB8-9FD5D4D3F1FB}" destId="{ACF2CFFC-5EBA-4C8D-9068-67695FAA78A2}" srcOrd="3" destOrd="0" parTransId="{43F82989-C973-48C5-8BEC-8B33B18BC781}" sibTransId="{43A3924B-B62D-4111-89F7-746341034A43}"/>
    <dgm:cxn modelId="{36C941FD-D8DD-4331-AFBB-4873DB1E71CD}" type="presOf" srcId="{6DC2686F-475D-4C13-BB98-6409D177A46C}" destId="{0A9D3E27-A522-41CB-97CE-7FFC80B8BED6}" srcOrd="0" destOrd="0" presId="urn:microsoft.com/office/officeart/2005/8/layout/vList3"/>
    <dgm:cxn modelId="{87EDDC87-B9D4-4478-90B3-8548D5CCCFED}" type="presParOf" srcId="{DBC3F063-23ED-4CDE-A0A4-703079538803}" destId="{B0CB4A5A-C66C-4079-B4A6-00137CE866CA}" srcOrd="0" destOrd="0" presId="urn:microsoft.com/office/officeart/2005/8/layout/vList3"/>
    <dgm:cxn modelId="{C4985C35-747D-4642-81E0-B1B340BBBAB2}" type="presParOf" srcId="{B0CB4A5A-C66C-4079-B4A6-00137CE866CA}" destId="{81ED1F74-C9C4-4542-9E82-CF7D8A756943}" srcOrd="0" destOrd="0" presId="urn:microsoft.com/office/officeart/2005/8/layout/vList3"/>
    <dgm:cxn modelId="{53F6604B-65C6-4E40-AD35-0FCC502BE55A}" type="presParOf" srcId="{B0CB4A5A-C66C-4079-B4A6-00137CE866CA}" destId="{7D7A3C4C-657F-4FC9-B492-867E4FD5AD7B}" srcOrd="1" destOrd="0" presId="urn:microsoft.com/office/officeart/2005/8/layout/vList3"/>
    <dgm:cxn modelId="{E53C0176-A4CF-4A9A-9BC4-8DFA8E4AE1FA}" type="presParOf" srcId="{DBC3F063-23ED-4CDE-A0A4-703079538803}" destId="{B957A21B-7C2A-462E-9612-86021547B6BA}" srcOrd="1" destOrd="0" presId="urn:microsoft.com/office/officeart/2005/8/layout/vList3"/>
    <dgm:cxn modelId="{EC039381-7048-4A43-B4D2-780E00E3D7DA}" type="presParOf" srcId="{DBC3F063-23ED-4CDE-A0A4-703079538803}" destId="{4B6D705C-CEEA-4D11-9FD7-57E7FA48E9D5}" srcOrd="2" destOrd="0" presId="urn:microsoft.com/office/officeart/2005/8/layout/vList3"/>
    <dgm:cxn modelId="{F9BF6C5D-BE3F-428B-97BC-C9B4ED4AB82C}" type="presParOf" srcId="{4B6D705C-CEEA-4D11-9FD7-57E7FA48E9D5}" destId="{CA058BA4-93ED-4DB0-BCDC-4ECA6A97D9E2}" srcOrd="0" destOrd="0" presId="urn:microsoft.com/office/officeart/2005/8/layout/vList3"/>
    <dgm:cxn modelId="{D6AFC581-174E-460C-BA51-0C2347C1E87A}" type="presParOf" srcId="{4B6D705C-CEEA-4D11-9FD7-57E7FA48E9D5}" destId="{8E5F24E9-757D-448E-AA16-018D6FE25B2D}" srcOrd="1" destOrd="0" presId="urn:microsoft.com/office/officeart/2005/8/layout/vList3"/>
    <dgm:cxn modelId="{2C8F9BC5-42BB-4C1D-972D-E69A20FE1F24}" type="presParOf" srcId="{DBC3F063-23ED-4CDE-A0A4-703079538803}" destId="{9EB636AE-8A13-4694-9586-07D74DE84AE9}" srcOrd="3" destOrd="0" presId="urn:microsoft.com/office/officeart/2005/8/layout/vList3"/>
    <dgm:cxn modelId="{D6EF45A9-D76F-4495-BA1B-48448980C6F3}" type="presParOf" srcId="{DBC3F063-23ED-4CDE-A0A4-703079538803}" destId="{0BCBD3B0-A957-4C15-B0E1-8F80AE63F4C7}" srcOrd="4" destOrd="0" presId="urn:microsoft.com/office/officeart/2005/8/layout/vList3"/>
    <dgm:cxn modelId="{ED86452B-E5D1-495E-98DF-102529EE8E9F}" type="presParOf" srcId="{0BCBD3B0-A957-4C15-B0E1-8F80AE63F4C7}" destId="{C698F4F2-809A-47AA-8B47-503F26D24B6B}" srcOrd="0" destOrd="0" presId="urn:microsoft.com/office/officeart/2005/8/layout/vList3"/>
    <dgm:cxn modelId="{63D1549C-06A5-449A-998D-0C943EC9BC32}" type="presParOf" srcId="{0BCBD3B0-A957-4C15-B0E1-8F80AE63F4C7}" destId="{0A9D3E27-A522-41CB-97CE-7FFC80B8BED6}" srcOrd="1" destOrd="0" presId="urn:microsoft.com/office/officeart/2005/8/layout/vList3"/>
    <dgm:cxn modelId="{A454991C-AB33-4A80-B263-59D9ED3EF88B}" type="presParOf" srcId="{DBC3F063-23ED-4CDE-A0A4-703079538803}" destId="{59D0DDF0-649D-4B38-8C73-F85ACC1FEB99}" srcOrd="5" destOrd="0" presId="urn:microsoft.com/office/officeart/2005/8/layout/vList3"/>
    <dgm:cxn modelId="{D0EBDAF5-DF40-40D4-B97E-911094D543D1}" type="presParOf" srcId="{DBC3F063-23ED-4CDE-A0A4-703079538803}" destId="{EE6EF284-2EEB-4DEC-A462-DF9DE13B8C93}" srcOrd="6" destOrd="0" presId="urn:microsoft.com/office/officeart/2005/8/layout/vList3"/>
    <dgm:cxn modelId="{50CA26B6-0BA0-403C-AD2F-37BF3A7D80F3}" type="presParOf" srcId="{EE6EF284-2EEB-4DEC-A462-DF9DE13B8C93}" destId="{096A7BE2-359B-425B-B543-4E8208C9F178}" srcOrd="0" destOrd="0" presId="urn:microsoft.com/office/officeart/2005/8/layout/vList3"/>
    <dgm:cxn modelId="{6AB49CE1-0094-44E5-9D9F-8C17C8444C02}" type="presParOf" srcId="{EE6EF284-2EEB-4DEC-A462-DF9DE13B8C93}" destId="{31D6610E-B373-4DA7-9B4A-478E0DF0315C}" srcOrd="1" destOrd="0" presId="urn:microsoft.com/office/officeart/2005/8/layout/vList3"/>
    <dgm:cxn modelId="{F6BDE783-3551-4825-A2A5-C0E143E78D30}" type="presParOf" srcId="{DBC3F063-23ED-4CDE-A0A4-703079538803}" destId="{B0534F0C-3CF6-4B8B-8EB1-A4D23BC3BB19}" srcOrd="7" destOrd="0" presId="urn:microsoft.com/office/officeart/2005/8/layout/vList3"/>
    <dgm:cxn modelId="{307254CC-AF01-4C63-B42E-EB132DF23086}" type="presParOf" srcId="{DBC3F063-23ED-4CDE-A0A4-703079538803}" destId="{39088740-27A3-43CA-959B-A794C5E2F845}" srcOrd="8" destOrd="0" presId="urn:microsoft.com/office/officeart/2005/8/layout/vList3"/>
    <dgm:cxn modelId="{825FDD58-E8B8-4162-9FE0-D9D1091D51E6}" type="presParOf" srcId="{39088740-27A3-43CA-959B-A794C5E2F845}" destId="{91503C84-0B94-4E6B-980A-435BDFB796E0}" srcOrd="0" destOrd="0" presId="urn:microsoft.com/office/officeart/2005/8/layout/vList3"/>
    <dgm:cxn modelId="{3110DF3A-E73F-48EA-BA63-346D7843811F}" type="presParOf" srcId="{39088740-27A3-43CA-959B-A794C5E2F845}" destId="{0500BAC3-155F-4D0B-8387-04E55AF753A4}"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0B6479-A9F6-4BCB-AEB8-9FD5D4D3F1FB}" type="doc">
      <dgm:prSet loTypeId="urn:microsoft.com/office/officeart/2005/8/layout/process4" loCatId="list" qsTypeId="urn:microsoft.com/office/officeart/2005/8/quickstyle/simple1" qsCatId="simple" csTypeId="urn:microsoft.com/office/officeart/2005/8/colors/accent1_2" csCatId="accent1" phldr="1"/>
      <dgm:spPr/>
    </dgm:pt>
    <dgm:pt modelId="{9E64A2BC-2EDA-4F9B-B42A-D2D51853DDE3}">
      <dgm:prSet phldrT="[Text]" custT="1"/>
      <dgm:spPr>
        <a:ln>
          <a:noFill/>
        </a:ln>
      </dgm:spPr>
      <dgm:t>
        <a:bodyPr/>
        <a:lstStyle/>
        <a:p>
          <a:pPr algn="l"/>
          <a:r>
            <a:rPr lang="en-US" sz="4400" dirty="0"/>
            <a:t>Review your Week</a:t>
          </a:r>
        </a:p>
      </dgm:t>
    </dgm:pt>
    <dgm:pt modelId="{A5A374FC-2CE7-4E86-A121-CA778829560B}" type="parTrans" cxnId="{9DB1C51D-0619-4DE7-8E67-C065CB00FCF3}">
      <dgm:prSet/>
      <dgm:spPr/>
      <dgm:t>
        <a:bodyPr/>
        <a:lstStyle/>
        <a:p>
          <a:endParaRPr lang="en-US" sz="3200"/>
        </a:p>
      </dgm:t>
    </dgm:pt>
    <dgm:pt modelId="{0C026D0E-403A-4263-99A7-D978CA4102D5}" type="sibTrans" cxnId="{9DB1C51D-0619-4DE7-8E67-C065CB00FCF3}">
      <dgm:prSet/>
      <dgm:spPr/>
      <dgm:t>
        <a:bodyPr/>
        <a:lstStyle/>
        <a:p>
          <a:endParaRPr lang="en-US" sz="3200"/>
        </a:p>
      </dgm:t>
    </dgm:pt>
    <dgm:pt modelId="{060A33C1-B95F-46D4-BAE4-32F2B6D95A2B}">
      <dgm:prSet custT="1"/>
      <dgm:spPr>
        <a:ln>
          <a:noFill/>
        </a:ln>
      </dgm:spPr>
      <dgm:t>
        <a:bodyPr/>
        <a:lstStyle/>
        <a:p>
          <a:pPr algn="l"/>
          <a:r>
            <a:rPr lang="en-US" sz="4400" dirty="0"/>
            <a:t>Pick Three</a:t>
          </a:r>
        </a:p>
      </dgm:t>
    </dgm:pt>
    <dgm:pt modelId="{48B4E630-1159-497D-A738-6D588F6A52A1}" type="parTrans" cxnId="{41C8BEB4-8895-4FBD-8C43-0573C4DFEEC4}">
      <dgm:prSet/>
      <dgm:spPr/>
      <dgm:t>
        <a:bodyPr/>
        <a:lstStyle/>
        <a:p>
          <a:endParaRPr lang="en-US" sz="3200"/>
        </a:p>
      </dgm:t>
    </dgm:pt>
    <dgm:pt modelId="{2E043772-5951-4E80-815F-D8A533B5E39E}" type="sibTrans" cxnId="{41C8BEB4-8895-4FBD-8C43-0573C4DFEEC4}">
      <dgm:prSet/>
      <dgm:spPr/>
      <dgm:t>
        <a:bodyPr/>
        <a:lstStyle/>
        <a:p>
          <a:endParaRPr lang="en-US" sz="3200"/>
        </a:p>
      </dgm:t>
    </dgm:pt>
    <dgm:pt modelId="{6DC2686F-475D-4C13-BB98-6409D177A46C}">
      <dgm:prSet custT="1"/>
      <dgm:spPr>
        <a:ln>
          <a:noFill/>
        </a:ln>
      </dgm:spPr>
      <dgm:t>
        <a:bodyPr/>
        <a:lstStyle/>
        <a:p>
          <a:pPr algn="l"/>
          <a:r>
            <a:rPr lang="en-US" sz="4400" dirty="0"/>
            <a:t>Plan for One</a:t>
          </a:r>
        </a:p>
      </dgm:t>
    </dgm:pt>
    <dgm:pt modelId="{F1983010-748B-490E-989C-951D9B6C882E}" type="parTrans" cxnId="{A4060185-BF5A-4914-A540-FE822E999E2A}">
      <dgm:prSet/>
      <dgm:spPr/>
      <dgm:t>
        <a:bodyPr/>
        <a:lstStyle/>
        <a:p>
          <a:endParaRPr lang="en-US" sz="3200"/>
        </a:p>
      </dgm:t>
    </dgm:pt>
    <dgm:pt modelId="{CE53D07F-02D7-4050-9F77-1CAF1B647585}" type="sibTrans" cxnId="{A4060185-BF5A-4914-A540-FE822E999E2A}">
      <dgm:prSet/>
      <dgm:spPr/>
      <dgm:t>
        <a:bodyPr/>
        <a:lstStyle/>
        <a:p>
          <a:endParaRPr lang="en-US" sz="3200"/>
        </a:p>
      </dgm:t>
    </dgm:pt>
    <dgm:pt modelId="{ACF2CFFC-5EBA-4C8D-9068-67695FAA78A2}">
      <dgm:prSet custT="1"/>
      <dgm:spPr>
        <a:ln>
          <a:noFill/>
        </a:ln>
      </dgm:spPr>
      <dgm:t>
        <a:bodyPr/>
        <a:lstStyle/>
        <a:p>
          <a:pPr algn="l"/>
          <a:r>
            <a:rPr lang="en-US" sz="4400" dirty="0"/>
            <a:t>Share Everything</a:t>
          </a:r>
        </a:p>
      </dgm:t>
    </dgm:pt>
    <dgm:pt modelId="{43F82989-C973-48C5-8BEC-8B33B18BC781}" type="parTrans" cxnId="{485256E5-C7E1-426D-A235-F56661272E6F}">
      <dgm:prSet/>
      <dgm:spPr/>
      <dgm:t>
        <a:bodyPr/>
        <a:lstStyle/>
        <a:p>
          <a:endParaRPr lang="en-US" sz="3200"/>
        </a:p>
      </dgm:t>
    </dgm:pt>
    <dgm:pt modelId="{43A3924B-B62D-4111-89F7-746341034A43}" type="sibTrans" cxnId="{485256E5-C7E1-426D-A235-F56661272E6F}">
      <dgm:prSet/>
      <dgm:spPr/>
      <dgm:t>
        <a:bodyPr/>
        <a:lstStyle/>
        <a:p>
          <a:endParaRPr lang="en-US" sz="3200"/>
        </a:p>
      </dgm:t>
    </dgm:pt>
    <dgm:pt modelId="{AC7D8FA0-DE0C-409F-A872-7A4037778D85}">
      <dgm:prSet custT="1"/>
      <dgm:spPr>
        <a:ln>
          <a:noFill/>
        </a:ln>
      </dgm:spPr>
      <dgm:t>
        <a:bodyPr/>
        <a:lstStyle/>
        <a:p>
          <a:pPr algn="l"/>
          <a:r>
            <a:rPr lang="en-US" sz="4400" dirty="0"/>
            <a:t>Define your Mission</a:t>
          </a:r>
        </a:p>
      </dgm:t>
    </dgm:pt>
    <dgm:pt modelId="{9AAD7837-5CD9-45D1-BD4C-797D1EAE23DC}" type="parTrans" cxnId="{AA46EC60-0AB6-4DB7-B816-E59D45ABCFBC}">
      <dgm:prSet/>
      <dgm:spPr/>
      <dgm:t>
        <a:bodyPr/>
        <a:lstStyle/>
        <a:p>
          <a:endParaRPr lang="en-US" sz="3200"/>
        </a:p>
      </dgm:t>
    </dgm:pt>
    <dgm:pt modelId="{201BC13E-B669-4B7D-9DE4-D39E559592D6}" type="sibTrans" cxnId="{AA46EC60-0AB6-4DB7-B816-E59D45ABCFBC}">
      <dgm:prSet/>
      <dgm:spPr/>
      <dgm:t>
        <a:bodyPr/>
        <a:lstStyle/>
        <a:p>
          <a:endParaRPr lang="en-US" sz="3200"/>
        </a:p>
      </dgm:t>
    </dgm:pt>
    <dgm:pt modelId="{E2228113-C53F-4106-890B-B457F0208FA1}" type="pres">
      <dgm:prSet presAssocID="{C60B6479-A9F6-4BCB-AEB8-9FD5D4D3F1FB}" presName="Name0" presStyleCnt="0">
        <dgm:presLayoutVars>
          <dgm:dir/>
          <dgm:animLvl val="lvl"/>
          <dgm:resizeHandles val="exact"/>
        </dgm:presLayoutVars>
      </dgm:prSet>
      <dgm:spPr/>
    </dgm:pt>
    <dgm:pt modelId="{86CC36C1-B5FC-4DDE-9EE3-C176B8D4757C}" type="pres">
      <dgm:prSet presAssocID="{AC7D8FA0-DE0C-409F-A872-7A4037778D85}" presName="boxAndChildren" presStyleCnt="0"/>
      <dgm:spPr/>
    </dgm:pt>
    <dgm:pt modelId="{8BCC3298-9FBD-4CD5-930E-985482C603EB}" type="pres">
      <dgm:prSet presAssocID="{AC7D8FA0-DE0C-409F-A872-7A4037778D85}" presName="parentTextBox" presStyleLbl="node1" presStyleIdx="0" presStyleCnt="5"/>
      <dgm:spPr/>
    </dgm:pt>
    <dgm:pt modelId="{FAC7B942-0675-4B97-8429-7AD505FEEE47}" type="pres">
      <dgm:prSet presAssocID="{43A3924B-B62D-4111-89F7-746341034A43}" presName="sp" presStyleCnt="0"/>
      <dgm:spPr/>
    </dgm:pt>
    <dgm:pt modelId="{30C20562-7C0A-4998-8054-86977329FB00}" type="pres">
      <dgm:prSet presAssocID="{ACF2CFFC-5EBA-4C8D-9068-67695FAA78A2}" presName="arrowAndChildren" presStyleCnt="0"/>
      <dgm:spPr/>
    </dgm:pt>
    <dgm:pt modelId="{0D4888FE-09D4-43FC-85F3-8C4D994EE3C2}" type="pres">
      <dgm:prSet presAssocID="{ACF2CFFC-5EBA-4C8D-9068-67695FAA78A2}" presName="parentTextArrow" presStyleLbl="node1" presStyleIdx="1" presStyleCnt="5"/>
      <dgm:spPr/>
    </dgm:pt>
    <dgm:pt modelId="{644A7C3D-53C8-45D8-B8CB-42BB0435173A}" type="pres">
      <dgm:prSet presAssocID="{CE53D07F-02D7-4050-9F77-1CAF1B647585}" presName="sp" presStyleCnt="0"/>
      <dgm:spPr/>
    </dgm:pt>
    <dgm:pt modelId="{C9362AE9-3880-495A-A700-7E7283EFB209}" type="pres">
      <dgm:prSet presAssocID="{6DC2686F-475D-4C13-BB98-6409D177A46C}" presName="arrowAndChildren" presStyleCnt="0"/>
      <dgm:spPr/>
    </dgm:pt>
    <dgm:pt modelId="{ED7329F2-2266-4839-9D77-4EAB64DA3370}" type="pres">
      <dgm:prSet presAssocID="{6DC2686F-475D-4C13-BB98-6409D177A46C}" presName="parentTextArrow" presStyleLbl="node1" presStyleIdx="2" presStyleCnt="5"/>
      <dgm:spPr/>
    </dgm:pt>
    <dgm:pt modelId="{69EA06F4-9497-480E-89BC-E52B88E9D925}" type="pres">
      <dgm:prSet presAssocID="{2E043772-5951-4E80-815F-D8A533B5E39E}" presName="sp" presStyleCnt="0"/>
      <dgm:spPr/>
    </dgm:pt>
    <dgm:pt modelId="{0811C76C-26B5-418F-9289-71ABBA1C30A1}" type="pres">
      <dgm:prSet presAssocID="{060A33C1-B95F-46D4-BAE4-32F2B6D95A2B}" presName="arrowAndChildren" presStyleCnt="0"/>
      <dgm:spPr/>
    </dgm:pt>
    <dgm:pt modelId="{B435EDCA-B2CE-4BD4-9E4F-6B3FE9B76779}" type="pres">
      <dgm:prSet presAssocID="{060A33C1-B95F-46D4-BAE4-32F2B6D95A2B}" presName="parentTextArrow" presStyleLbl="node1" presStyleIdx="3" presStyleCnt="5"/>
      <dgm:spPr/>
    </dgm:pt>
    <dgm:pt modelId="{335CF15D-AFF0-4DAC-95FF-37E0C509FFE6}" type="pres">
      <dgm:prSet presAssocID="{0C026D0E-403A-4263-99A7-D978CA4102D5}" presName="sp" presStyleCnt="0"/>
      <dgm:spPr/>
    </dgm:pt>
    <dgm:pt modelId="{C0DE0E0D-EBD9-456D-95F1-EE7C92AA8247}" type="pres">
      <dgm:prSet presAssocID="{9E64A2BC-2EDA-4F9B-B42A-D2D51853DDE3}" presName="arrowAndChildren" presStyleCnt="0"/>
      <dgm:spPr/>
    </dgm:pt>
    <dgm:pt modelId="{1EFE985E-CEA6-42EA-A04C-A6803237AC5C}" type="pres">
      <dgm:prSet presAssocID="{9E64A2BC-2EDA-4F9B-B42A-D2D51853DDE3}" presName="parentTextArrow" presStyleLbl="node1" presStyleIdx="4" presStyleCnt="5"/>
      <dgm:spPr/>
    </dgm:pt>
  </dgm:ptLst>
  <dgm:cxnLst>
    <dgm:cxn modelId="{57DBB60D-B60A-49C5-8A7E-9F29E399EE69}" type="presOf" srcId="{C60B6479-A9F6-4BCB-AEB8-9FD5D4D3F1FB}" destId="{E2228113-C53F-4106-890B-B457F0208FA1}" srcOrd="0" destOrd="0" presId="urn:microsoft.com/office/officeart/2005/8/layout/process4"/>
    <dgm:cxn modelId="{9DB1C51D-0619-4DE7-8E67-C065CB00FCF3}" srcId="{C60B6479-A9F6-4BCB-AEB8-9FD5D4D3F1FB}" destId="{9E64A2BC-2EDA-4F9B-B42A-D2D51853DDE3}" srcOrd="0" destOrd="0" parTransId="{A5A374FC-2CE7-4E86-A121-CA778829560B}" sibTransId="{0C026D0E-403A-4263-99A7-D978CA4102D5}"/>
    <dgm:cxn modelId="{506BE739-AFFE-46D4-8AC0-7C12A63147B3}" type="presOf" srcId="{6DC2686F-475D-4C13-BB98-6409D177A46C}" destId="{ED7329F2-2266-4839-9D77-4EAB64DA3370}" srcOrd="0" destOrd="0" presId="urn:microsoft.com/office/officeart/2005/8/layout/process4"/>
    <dgm:cxn modelId="{AA46EC60-0AB6-4DB7-B816-E59D45ABCFBC}" srcId="{C60B6479-A9F6-4BCB-AEB8-9FD5D4D3F1FB}" destId="{AC7D8FA0-DE0C-409F-A872-7A4037778D85}" srcOrd="4" destOrd="0" parTransId="{9AAD7837-5CD9-45D1-BD4C-797D1EAE23DC}" sibTransId="{201BC13E-B669-4B7D-9DE4-D39E559592D6}"/>
    <dgm:cxn modelId="{29C52571-2822-4400-B4D0-69C21AFB3C9D}" type="presOf" srcId="{ACF2CFFC-5EBA-4C8D-9068-67695FAA78A2}" destId="{0D4888FE-09D4-43FC-85F3-8C4D994EE3C2}" srcOrd="0" destOrd="0" presId="urn:microsoft.com/office/officeart/2005/8/layout/process4"/>
    <dgm:cxn modelId="{A4060185-BF5A-4914-A540-FE822E999E2A}" srcId="{C60B6479-A9F6-4BCB-AEB8-9FD5D4D3F1FB}" destId="{6DC2686F-475D-4C13-BB98-6409D177A46C}" srcOrd="2" destOrd="0" parTransId="{F1983010-748B-490E-989C-951D9B6C882E}" sibTransId="{CE53D07F-02D7-4050-9F77-1CAF1B647585}"/>
    <dgm:cxn modelId="{78104C8D-39AC-4E9B-902D-12FF4A12583E}" type="presOf" srcId="{060A33C1-B95F-46D4-BAE4-32F2B6D95A2B}" destId="{B435EDCA-B2CE-4BD4-9E4F-6B3FE9B76779}" srcOrd="0" destOrd="0" presId="urn:microsoft.com/office/officeart/2005/8/layout/process4"/>
    <dgm:cxn modelId="{89F3BC94-5A0F-48AC-BCE8-435A3F86F5EE}" type="presOf" srcId="{9E64A2BC-2EDA-4F9B-B42A-D2D51853DDE3}" destId="{1EFE985E-CEA6-42EA-A04C-A6803237AC5C}" srcOrd="0" destOrd="0" presId="urn:microsoft.com/office/officeart/2005/8/layout/process4"/>
    <dgm:cxn modelId="{1C8C8397-1329-48AD-93FB-0C123EE13871}" type="presOf" srcId="{AC7D8FA0-DE0C-409F-A872-7A4037778D85}" destId="{8BCC3298-9FBD-4CD5-930E-985482C603EB}" srcOrd="0" destOrd="0" presId="urn:microsoft.com/office/officeart/2005/8/layout/process4"/>
    <dgm:cxn modelId="{41C8BEB4-8895-4FBD-8C43-0573C4DFEEC4}" srcId="{C60B6479-A9F6-4BCB-AEB8-9FD5D4D3F1FB}" destId="{060A33C1-B95F-46D4-BAE4-32F2B6D95A2B}" srcOrd="1" destOrd="0" parTransId="{48B4E630-1159-497D-A738-6D588F6A52A1}" sibTransId="{2E043772-5951-4E80-815F-D8A533B5E39E}"/>
    <dgm:cxn modelId="{485256E5-C7E1-426D-A235-F56661272E6F}" srcId="{C60B6479-A9F6-4BCB-AEB8-9FD5D4D3F1FB}" destId="{ACF2CFFC-5EBA-4C8D-9068-67695FAA78A2}" srcOrd="3" destOrd="0" parTransId="{43F82989-C973-48C5-8BEC-8B33B18BC781}" sibTransId="{43A3924B-B62D-4111-89F7-746341034A43}"/>
    <dgm:cxn modelId="{D4F9349D-400F-4C78-8A98-33AD5455DB39}" type="presParOf" srcId="{E2228113-C53F-4106-890B-B457F0208FA1}" destId="{86CC36C1-B5FC-4DDE-9EE3-C176B8D4757C}" srcOrd="0" destOrd="0" presId="urn:microsoft.com/office/officeart/2005/8/layout/process4"/>
    <dgm:cxn modelId="{536222E6-80D1-420F-B25A-FBA83C14A9F7}" type="presParOf" srcId="{86CC36C1-B5FC-4DDE-9EE3-C176B8D4757C}" destId="{8BCC3298-9FBD-4CD5-930E-985482C603EB}" srcOrd="0" destOrd="0" presId="urn:microsoft.com/office/officeart/2005/8/layout/process4"/>
    <dgm:cxn modelId="{D23CC15D-3E53-444A-B1DC-04F3AFBF85BA}" type="presParOf" srcId="{E2228113-C53F-4106-890B-B457F0208FA1}" destId="{FAC7B942-0675-4B97-8429-7AD505FEEE47}" srcOrd="1" destOrd="0" presId="urn:microsoft.com/office/officeart/2005/8/layout/process4"/>
    <dgm:cxn modelId="{6BEB1B9D-904D-410B-A1EC-0382B155F7F9}" type="presParOf" srcId="{E2228113-C53F-4106-890B-B457F0208FA1}" destId="{30C20562-7C0A-4998-8054-86977329FB00}" srcOrd="2" destOrd="0" presId="urn:microsoft.com/office/officeart/2005/8/layout/process4"/>
    <dgm:cxn modelId="{C9486552-FAC8-4F3A-B171-548E90ABCE21}" type="presParOf" srcId="{30C20562-7C0A-4998-8054-86977329FB00}" destId="{0D4888FE-09D4-43FC-85F3-8C4D994EE3C2}" srcOrd="0" destOrd="0" presId="urn:microsoft.com/office/officeart/2005/8/layout/process4"/>
    <dgm:cxn modelId="{410C3271-872C-48D4-83FD-4EEB3CE9330A}" type="presParOf" srcId="{E2228113-C53F-4106-890B-B457F0208FA1}" destId="{644A7C3D-53C8-45D8-B8CB-42BB0435173A}" srcOrd="3" destOrd="0" presId="urn:microsoft.com/office/officeart/2005/8/layout/process4"/>
    <dgm:cxn modelId="{E0617740-C67B-4037-8E43-BF78BC71174E}" type="presParOf" srcId="{E2228113-C53F-4106-890B-B457F0208FA1}" destId="{C9362AE9-3880-495A-A700-7E7283EFB209}" srcOrd="4" destOrd="0" presId="urn:microsoft.com/office/officeart/2005/8/layout/process4"/>
    <dgm:cxn modelId="{7AB07450-BC70-408A-95EF-9C4DE3110A9C}" type="presParOf" srcId="{C9362AE9-3880-495A-A700-7E7283EFB209}" destId="{ED7329F2-2266-4839-9D77-4EAB64DA3370}" srcOrd="0" destOrd="0" presId="urn:microsoft.com/office/officeart/2005/8/layout/process4"/>
    <dgm:cxn modelId="{57FD6BDD-50E1-4311-82B1-7362420B115A}" type="presParOf" srcId="{E2228113-C53F-4106-890B-B457F0208FA1}" destId="{69EA06F4-9497-480E-89BC-E52B88E9D925}" srcOrd="5" destOrd="0" presId="urn:microsoft.com/office/officeart/2005/8/layout/process4"/>
    <dgm:cxn modelId="{C099FE22-0612-4D6D-A193-5E9DDBA712D2}" type="presParOf" srcId="{E2228113-C53F-4106-890B-B457F0208FA1}" destId="{0811C76C-26B5-418F-9289-71ABBA1C30A1}" srcOrd="6" destOrd="0" presId="urn:microsoft.com/office/officeart/2005/8/layout/process4"/>
    <dgm:cxn modelId="{A32EC4B5-E74A-4F33-B1E7-0F7270E625FC}" type="presParOf" srcId="{0811C76C-26B5-418F-9289-71ABBA1C30A1}" destId="{B435EDCA-B2CE-4BD4-9E4F-6B3FE9B76779}" srcOrd="0" destOrd="0" presId="urn:microsoft.com/office/officeart/2005/8/layout/process4"/>
    <dgm:cxn modelId="{53C63333-E2A4-406B-AFE4-36C2A4BBCB09}" type="presParOf" srcId="{E2228113-C53F-4106-890B-B457F0208FA1}" destId="{335CF15D-AFF0-4DAC-95FF-37E0C509FFE6}" srcOrd="7" destOrd="0" presId="urn:microsoft.com/office/officeart/2005/8/layout/process4"/>
    <dgm:cxn modelId="{E524103F-BF26-48E8-98AF-EFB3AE99692D}" type="presParOf" srcId="{E2228113-C53F-4106-890B-B457F0208FA1}" destId="{C0DE0E0D-EBD9-456D-95F1-EE7C92AA8247}" srcOrd="8" destOrd="0" presId="urn:microsoft.com/office/officeart/2005/8/layout/process4"/>
    <dgm:cxn modelId="{C2DBC7CC-343A-4C24-A464-A523EAB91AAD}" type="presParOf" srcId="{C0DE0E0D-EBD9-456D-95F1-EE7C92AA8247}" destId="{1EFE985E-CEA6-42EA-A04C-A6803237AC5C}"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0AB08B-5480-482A-98D9-D211A4725161}">
      <dsp:nvSpPr>
        <dsp:cNvPr id="0" name=""/>
        <dsp:cNvSpPr/>
      </dsp:nvSpPr>
      <dsp:spPr>
        <a:xfrm>
          <a:off x="201543" y="0"/>
          <a:ext cx="2170481" cy="391423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Vision</a:t>
          </a:r>
        </a:p>
      </dsp:txBody>
      <dsp:txXfrm>
        <a:off x="201543" y="1565694"/>
        <a:ext cx="2170481" cy="1565694"/>
      </dsp:txXfrm>
    </dsp:sp>
    <dsp:sp modelId="{8FFC68B0-F215-4B2D-911E-B0DB052A85F1}">
      <dsp:nvSpPr>
        <dsp:cNvPr id="0" name=""/>
        <dsp:cNvSpPr/>
      </dsp:nvSpPr>
      <dsp:spPr>
        <a:xfrm>
          <a:off x="635064" y="234854"/>
          <a:ext cx="1303440" cy="1303440"/>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B781DA-CC97-45AE-A197-DEDA946036A4}">
      <dsp:nvSpPr>
        <dsp:cNvPr id="0" name=""/>
        <dsp:cNvSpPr/>
      </dsp:nvSpPr>
      <dsp:spPr>
        <a:xfrm>
          <a:off x="2447068" y="0"/>
          <a:ext cx="2098566" cy="391423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Knowledge</a:t>
          </a:r>
        </a:p>
      </dsp:txBody>
      <dsp:txXfrm>
        <a:off x="2447068" y="1565694"/>
        <a:ext cx="2098566" cy="1565694"/>
      </dsp:txXfrm>
    </dsp:sp>
    <dsp:sp modelId="{961D6D0B-65AB-4BA9-9682-E393B0AE7E6E}">
      <dsp:nvSpPr>
        <dsp:cNvPr id="0" name=""/>
        <dsp:cNvSpPr/>
      </dsp:nvSpPr>
      <dsp:spPr>
        <a:xfrm>
          <a:off x="2844631" y="234854"/>
          <a:ext cx="1303440" cy="1303440"/>
        </a:xfrm>
        <a:prstGeom prst="ellipse">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6E01E92-BA61-4E52-8BDD-2E7C32FF333D}">
      <dsp:nvSpPr>
        <dsp:cNvPr id="0" name=""/>
        <dsp:cNvSpPr/>
      </dsp:nvSpPr>
      <dsp:spPr>
        <a:xfrm>
          <a:off x="4620677" y="0"/>
          <a:ext cx="2204951" cy="391423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Brand</a:t>
          </a:r>
        </a:p>
        <a:p>
          <a:pPr marL="0" lvl="0" indent="0" algn="ctr" defTabSz="1066800">
            <a:lnSpc>
              <a:spcPct val="90000"/>
            </a:lnSpc>
            <a:spcBef>
              <a:spcPct val="0"/>
            </a:spcBef>
            <a:spcAft>
              <a:spcPct val="35000"/>
            </a:spcAft>
            <a:buNone/>
          </a:pPr>
          <a:r>
            <a:rPr lang="en-US" sz="2400" kern="1200" dirty="0"/>
            <a:t>Of</a:t>
          </a:r>
        </a:p>
        <a:p>
          <a:pPr marL="0" lvl="0" indent="0" algn="ctr" defTabSz="1066800">
            <a:lnSpc>
              <a:spcPct val="90000"/>
            </a:lnSpc>
            <a:spcBef>
              <a:spcPct val="0"/>
            </a:spcBef>
            <a:spcAft>
              <a:spcPct val="35000"/>
            </a:spcAft>
            <a:buNone/>
          </a:pPr>
          <a:r>
            <a:rPr lang="en-US" sz="2400" kern="1200" dirty="0"/>
            <a:t>You</a:t>
          </a:r>
        </a:p>
      </dsp:txBody>
      <dsp:txXfrm>
        <a:off x="4620677" y="1565694"/>
        <a:ext cx="2204951" cy="1565694"/>
      </dsp:txXfrm>
    </dsp:sp>
    <dsp:sp modelId="{CCDFF9CF-19EB-4206-9E33-20F8F5BF8C20}">
      <dsp:nvSpPr>
        <dsp:cNvPr id="0" name=""/>
        <dsp:cNvSpPr/>
      </dsp:nvSpPr>
      <dsp:spPr>
        <a:xfrm>
          <a:off x="5071432" y="234854"/>
          <a:ext cx="1303440" cy="1303440"/>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8EC8A67-3253-4494-AD66-439535E39918}">
      <dsp:nvSpPr>
        <dsp:cNvPr id="0" name=""/>
        <dsp:cNvSpPr/>
      </dsp:nvSpPr>
      <dsp:spPr>
        <a:xfrm>
          <a:off x="6900671" y="0"/>
          <a:ext cx="2041783" cy="3914236"/>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Luck</a:t>
          </a:r>
        </a:p>
      </dsp:txBody>
      <dsp:txXfrm>
        <a:off x="6900671" y="1565694"/>
        <a:ext cx="2041783" cy="1565694"/>
      </dsp:txXfrm>
    </dsp:sp>
    <dsp:sp modelId="{9F30F8EA-C5FA-4780-8432-8759555DA701}">
      <dsp:nvSpPr>
        <dsp:cNvPr id="0" name=""/>
        <dsp:cNvSpPr/>
      </dsp:nvSpPr>
      <dsp:spPr>
        <a:xfrm>
          <a:off x="7269842" y="234854"/>
          <a:ext cx="1303440" cy="1303440"/>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FFAA2FF-F045-4667-B073-44DB57B27CBC}">
      <dsp:nvSpPr>
        <dsp:cNvPr id="0" name=""/>
        <dsp:cNvSpPr/>
      </dsp:nvSpPr>
      <dsp:spPr>
        <a:xfrm flipV="1">
          <a:off x="4082218" y="3154794"/>
          <a:ext cx="41777" cy="66446"/>
        </a:xfrm>
        <a:prstGeom prst="leftRightArrow">
          <a:avLst/>
        </a:prstGeom>
        <a:no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7A3C4C-657F-4FC9-B492-867E4FD5AD7B}">
      <dsp:nvSpPr>
        <dsp:cNvPr id="0" name=""/>
        <dsp:cNvSpPr/>
      </dsp:nvSpPr>
      <dsp:spPr>
        <a:xfrm rot="10800000">
          <a:off x="2010070" y="19049"/>
          <a:ext cx="4053840" cy="603274"/>
        </a:xfrm>
        <a:prstGeom prst="flowChartProcess">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27" tIns="167640" rIns="312928" bIns="167640" numCol="1" spcCol="1270" anchor="ctr" anchorCtr="0">
          <a:noAutofit/>
        </a:bodyPr>
        <a:lstStyle/>
        <a:p>
          <a:pPr marL="0" lvl="0" indent="0" algn="l" defTabSz="1955800">
            <a:lnSpc>
              <a:spcPct val="90000"/>
            </a:lnSpc>
            <a:spcBef>
              <a:spcPct val="0"/>
            </a:spcBef>
            <a:spcAft>
              <a:spcPct val="35000"/>
            </a:spcAft>
            <a:buNone/>
          </a:pPr>
          <a:r>
            <a:rPr lang="en-US" sz="4400" kern="1200" dirty="0"/>
            <a:t>Specific</a:t>
          </a:r>
        </a:p>
      </dsp:txBody>
      <dsp:txXfrm rot="10800000">
        <a:off x="2010070" y="19049"/>
        <a:ext cx="4053840" cy="603274"/>
      </dsp:txXfrm>
    </dsp:sp>
    <dsp:sp modelId="{81ED1F74-C9C4-4542-9E82-CF7D8A756943}">
      <dsp:nvSpPr>
        <dsp:cNvPr id="0" name=""/>
        <dsp:cNvSpPr/>
      </dsp:nvSpPr>
      <dsp:spPr>
        <a:xfrm>
          <a:off x="870261" y="46"/>
          <a:ext cx="603274" cy="603274"/>
        </a:xfrm>
        <a:prstGeom prst="ellipse">
          <a:avLst/>
        </a:prstGeom>
        <a:solidFill>
          <a:schemeClr val="accent1">
            <a:tint val="5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8E5F24E9-757D-448E-AA16-018D6FE25B2D}">
      <dsp:nvSpPr>
        <dsp:cNvPr id="0" name=""/>
        <dsp:cNvSpPr/>
      </dsp:nvSpPr>
      <dsp:spPr>
        <a:xfrm rot="10800000">
          <a:off x="2010111" y="764351"/>
          <a:ext cx="4053840" cy="603274"/>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27" tIns="167640" rIns="312928" bIns="167640" numCol="1" spcCol="1270" anchor="ctr" anchorCtr="0">
          <a:noAutofit/>
        </a:bodyPr>
        <a:lstStyle/>
        <a:p>
          <a:pPr marL="0" lvl="0" indent="0" algn="l" defTabSz="1955800">
            <a:lnSpc>
              <a:spcPct val="90000"/>
            </a:lnSpc>
            <a:spcBef>
              <a:spcPct val="0"/>
            </a:spcBef>
            <a:spcAft>
              <a:spcPct val="35000"/>
            </a:spcAft>
            <a:buNone/>
          </a:pPr>
          <a:r>
            <a:rPr lang="en-US" sz="4400" kern="1200" dirty="0"/>
            <a:t>Measurable</a:t>
          </a:r>
        </a:p>
      </dsp:txBody>
      <dsp:txXfrm rot="10800000">
        <a:off x="2010111" y="764351"/>
        <a:ext cx="4053840" cy="603274"/>
      </dsp:txXfrm>
    </dsp:sp>
    <dsp:sp modelId="{CA058BA4-93ED-4DB0-BCDC-4ECA6A97D9E2}">
      <dsp:nvSpPr>
        <dsp:cNvPr id="0" name=""/>
        <dsp:cNvSpPr/>
      </dsp:nvSpPr>
      <dsp:spPr>
        <a:xfrm>
          <a:off x="870261" y="783403"/>
          <a:ext cx="603274" cy="603274"/>
        </a:xfrm>
        <a:prstGeom prst="ellipse">
          <a:avLst/>
        </a:prstGeom>
        <a:solidFill>
          <a:schemeClr val="accent1">
            <a:tint val="5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0A9D3E27-A522-41CB-97CE-7FFC80B8BED6}">
      <dsp:nvSpPr>
        <dsp:cNvPr id="0" name=""/>
        <dsp:cNvSpPr/>
      </dsp:nvSpPr>
      <dsp:spPr>
        <a:xfrm rot="10800000">
          <a:off x="2019637" y="1595337"/>
          <a:ext cx="4053840" cy="603274"/>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27" tIns="167640" rIns="312928" bIns="167640" numCol="1" spcCol="1270" anchor="ctr" anchorCtr="0">
          <a:noAutofit/>
        </a:bodyPr>
        <a:lstStyle/>
        <a:p>
          <a:pPr marL="0" lvl="0" indent="0" algn="l" defTabSz="1955800">
            <a:lnSpc>
              <a:spcPct val="90000"/>
            </a:lnSpc>
            <a:spcBef>
              <a:spcPct val="0"/>
            </a:spcBef>
            <a:spcAft>
              <a:spcPct val="35000"/>
            </a:spcAft>
            <a:buNone/>
          </a:pPr>
          <a:r>
            <a:rPr lang="en-US" sz="4400" kern="1200" dirty="0"/>
            <a:t>Achievable</a:t>
          </a:r>
        </a:p>
      </dsp:txBody>
      <dsp:txXfrm rot="10800000">
        <a:off x="2019637" y="1595337"/>
        <a:ext cx="4053840" cy="603274"/>
      </dsp:txXfrm>
    </dsp:sp>
    <dsp:sp modelId="{C698F4F2-809A-47AA-8B47-503F26D24B6B}">
      <dsp:nvSpPr>
        <dsp:cNvPr id="0" name=""/>
        <dsp:cNvSpPr/>
      </dsp:nvSpPr>
      <dsp:spPr>
        <a:xfrm>
          <a:off x="870261" y="1566760"/>
          <a:ext cx="603274" cy="603274"/>
        </a:xfrm>
        <a:prstGeom prst="ellipse">
          <a:avLst/>
        </a:prstGeom>
        <a:solidFill>
          <a:schemeClr val="accent1">
            <a:tint val="5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31D6610E-B373-4DA7-9B4A-478E0DF0315C}">
      <dsp:nvSpPr>
        <dsp:cNvPr id="0" name=""/>
        <dsp:cNvSpPr/>
      </dsp:nvSpPr>
      <dsp:spPr>
        <a:xfrm rot="10800000">
          <a:off x="2029164" y="2378694"/>
          <a:ext cx="4053840" cy="603274"/>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27" tIns="167640" rIns="312928" bIns="167640" numCol="1" spcCol="1270" anchor="ctr" anchorCtr="0">
          <a:noAutofit/>
        </a:bodyPr>
        <a:lstStyle/>
        <a:p>
          <a:pPr marL="0" lvl="0" indent="0" algn="l" defTabSz="1955800">
            <a:lnSpc>
              <a:spcPct val="90000"/>
            </a:lnSpc>
            <a:spcBef>
              <a:spcPct val="0"/>
            </a:spcBef>
            <a:spcAft>
              <a:spcPct val="35000"/>
            </a:spcAft>
            <a:buNone/>
          </a:pPr>
          <a:r>
            <a:rPr lang="en-US" sz="4400" kern="1200" dirty="0"/>
            <a:t>Realistic</a:t>
          </a:r>
        </a:p>
      </dsp:txBody>
      <dsp:txXfrm rot="10800000">
        <a:off x="2029164" y="2378694"/>
        <a:ext cx="4053840" cy="603274"/>
      </dsp:txXfrm>
    </dsp:sp>
    <dsp:sp modelId="{096A7BE2-359B-425B-B543-4E8208C9F178}">
      <dsp:nvSpPr>
        <dsp:cNvPr id="0" name=""/>
        <dsp:cNvSpPr/>
      </dsp:nvSpPr>
      <dsp:spPr>
        <a:xfrm>
          <a:off x="870261" y="2350116"/>
          <a:ext cx="603274" cy="603274"/>
        </a:xfrm>
        <a:prstGeom prst="ellipse">
          <a:avLst/>
        </a:prstGeom>
        <a:solidFill>
          <a:schemeClr val="accent1">
            <a:tint val="5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 modelId="{0500BAC3-155F-4D0B-8387-04E55AF753A4}">
      <dsp:nvSpPr>
        <dsp:cNvPr id="0" name=""/>
        <dsp:cNvSpPr/>
      </dsp:nvSpPr>
      <dsp:spPr>
        <a:xfrm rot="10800000">
          <a:off x="2042159" y="3133473"/>
          <a:ext cx="4053840" cy="603274"/>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027" tIns="167640" rIns="312928" bIns="167640" numCol="1" spcCol="1270" anchor="ctr" anchorCtr="0">
          <a:noAutofit/>
        </a:bodyPr>
        <a:lstStyle/>
        <a:p>
          <a:pPr marL="0" lvl="0" indent="0" algn="l" defTabSz="1955800">
            <a:lnSpc>
              <a:spcPct val="90000"/>
            </a:lnSpc>
            <a:spcBef>
              <a:spcPct val="0"/>
            </a:spcBef>
            <a:spcAft>
              <a:spcPct val="35000"/>
            </a:spcAft>
            <a:buNone/>
          </a:pPr>
          <a:r>
            <a:rPr lang="en-US" sz="4400" kern="1200" dirty="0"/>
            <a:t>Time-bound</a:t>
          </a:r>
        </a:p>
      </dsp:txBody>
      <dsp:txXfrm rot="10800000">
        <a:off x="2042159" y="3133473"/>
        <a:ext cx="4053840" cy="603274"/>
      </dsp:txXfrm>
    </dsp:sp>
    <dsp:sp modelId="{91503C84-0B94-4E6B-980A-435BDFB796E0}">
      <dsp:nvSpPr>
        <dsp:cNvPr id="0" name=""/>
        <dsp:cNvSpPr/>
      </dsp:nvSpPr>
      <dsp:spPr>
        <a:xfrm>
          <a:off x="870261" y="3133473"/>
          <a:ext cx="603274" cy="603274"/>
        </a:xfrm>
        <a:prstGeom prst="ellipse">
          <a:avLst/>
        </a:prstGeom>
        <a:solidFill>
          <a:schemeClr val="accent1">
            <a:tint val="50000"/>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C3298-9FBD-4CD5-930E-985482C603EB}">
      <dsp:nvSpPr>
        <dsp:cNvPr id="0" name=""/>
        <dsp:cNvSpPr/>
      </dsp:nvSpPr>
      <dsp:spPr>
        <a:xfrm>
          <a:off x="0" y="3208609"/>
          <a:ext cx="6096000" cy="526399"/>
        </a:xfrm>
        <a:prstGeom prst="rec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dirty="0"/>
            <a:t>Define your Mission</a:t>
          </a:r>
        </a:p>
      </dsp:txBody>
      <dsp:txXfrm>
        <a:off x="0" y="3208609"/>
        <a:ext cx="6096000" cy="526399"/>
      </dsp:txXfrm>
    </dsp:sp>
    <dsp:sp modelId="{0D4888FE-09D4-43FC-85F3-8C4D994EE3C2}">
      <dsp:nvSpPr>
        <dsp:cNvPr id="0" name=""/>
        <dsp:cNvSpPr/>
      </dsp:nvSpPr>
      <dsp:spPr>
        <a:xfrm rot="10800000">
          <a:off x="0" y="2406903"/>
          <a:ext cx="6096000" cy="809601"/>
        </a:xfrm>
        <a:prstGeom prst="upArrowCallou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dirty="0"/>
            <a:t>Share Everything</a:t>
          </a:r>
        </a:p>
      </dsp:txBody>
      <dsp:txXfrm rot="10800000">
        <a:off x="0" y="2406903"/>
        <a:ext cx="6096000" cy="526054"/>
      </dsp:txXfrm>
    </dsp:sp>
    <dsp:sp modelId="{ED7329F2-2266-4839-9D77-4EAB64DA3370}">
      <dsp:nvSpPr>
        <dsp:cNvPr id="0" name=""/>
        <dsp:cNvSpPr/>
      </dsp:nvSpPr>
      <dsp:spPr>
        <a:xfrm rot="10800000">
          <a:off x="0" y="1605197"/>
          <a:ext cx="6096000" cy="809601"/>
        </a:xfrm>
        <a:prstGeom prst="upArrowCallou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dirty="0"/>
            <a:t>Plan for One</a:t>
          </a:r>
        </a:p>
      </dsp:txBody>
      <dsp:txXfrm rot="10800000">
        <a:off x="0" y="1605197"/>
        <a:ext cx="6096000" cy="526054"/>
      </dsp:txXfrm>
    </dsp:sp>
    <dsp:sp modelId="{B435EDCA-B2CE-4BD4-9E4F-6B3FE9B76779}">
      <dsp:nvSpPr>
        <dsp:cNvPr id="0" name=""/>
        <dsp:cNvSpPr/>
      </dsp:nvSpPr>
      <dsp:spPr>
        <a:xfrm rot="10800000">
          <a:off x="0" y="803492"/>
          <a:ext cx="6096000" cy="809601"/>
        </a:xfrm>
        <a:prstGeom prst="upArrowCallou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dirty="0"/>
            <a:t>Pick Three</a:t>
          </a:r>
        </a:p>
      </dsp:txBody>
      <dsp:txXfrm rot="10800000">
        <a:off x="0" y="803492"/>
        <a:ext cx="6096000" cy="526054"/>
      </dsp:txXfrm>
    </dsp:sp>
    <dsp:sp modelId="{1EFE985E-CEA6-42EA-A04C-A6803237AC5C}">
      <dsp:nvSpPr>
        <dsp:cNvPr id="0" name=""/>
        <dsp:cNvSpPr/>
      </dsp:nvSpPr>
      <dsp:spPr>
        <a:xfrm rot="10800000">
          <a:off x="0" y="1786"/>
          <a:ext cx="6096000" cy="809601"/>
        </a:xfrm>
        <a:prstGeom prst="upArrowCallout">
          <a:avLst/>
        </a:prstGeom>
        <a:solidFill>
          <a:schemeClr val="accent1">
            <a:hueOff val="0"/>
            <a:satOff val="0"/>
            <a:lumOff val="0"/>
            <a:alphaOff val="0"/>
          </a:schemeClr>
        </a:solid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l" defTabSz="1955800">
            <a:lnSpc>
              <a:spcPct val="90000"/>
            </a:lnSpc>
            <a:spcBef>
              <a:spcPct val="0"/>
            </a:spcBef>
            <a:spcAft>
              <a:spcPct val="35000"/>
            </a:spcAft>
            <a:buNone/>
          </a:pPr>
          <a:r>
            <a:rPr lang="en-US" sz="4400" kern="1200" dirty="0"/>
            <a:t>Review your Week</a:t>
          </a:r>
        </a:p>
      </dsp:txBody>
      <dsp:txXfrm rot="10800000">
        <a:off x="0" y="1786"/>
        <a:ext cx="6096000" cy="52605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57800" cy="457200"/>
          </a:xfrm>
          <a:prstGeom prst="rect">
            <a:avLst/>
          </a:prstGeom>
        </p:spPr>
        <p:txBody>
          <a:bodyPr vert="horz" lIns="91440" tIns="45720" rIns="91440" bIns="45720" rtlCol="0"/>
          <a:lstStyle>
            <a:lvl1pPr algn="l">
              <a:defRPr sz="1200"/>
            </a:lvl1pPr>
          </a:lstStyle>
          <a:p>
            <a:r>
              <a:rPr lang="en-US" sz="1300" b="1">
                <a:latin typeface="Arial" pitchFamily="34" charset="0"/>
                <a:cs typeface="Arial" pitchFamily="34" charset="0"/>
              </a:rPr>
              <a:t>TechMentor Redmond 2018</a:t>
            </a:r>
          </a:p>
        </p:txBody>
      </p:sp>
      <p:sp>
        <p:nvSpPr>
          <p:cNvPr id="4" name="Footer Placeholder 3"/>
          <p:cNvSpPr>
            <a:spLocks noGrp="1"/>
          </p:cNvSpPr>
          <p:nvPr>
            <p:ph type="ftr" sz="quarter" idx="2"/>
          </p:nvPr>
        </p:nvSpPr>
        <p:spPr>
          <a:xfrm>
            <a:off x="0" y="8685213"/>
            <a:ext cx="5562600" cy="457200"/>
          </a:xfrm>
          <a:prstGeom prst="rect">
            <a:avLst/>
          </a:prstGeom>
        </p:spPr>
        <p:txBody>
          <a:bodyPr vert="horz" lIns="91440" tIns="45720" rIns="91440" bIns="45720" rtlCol="0" anchor="b"/>
          <a:lstStyle>
            <a:lvl1pPr algn="l">
              <a:defRPr sz="1200"/>
            </a:lvl1pPr>
          </a:lstStyle>
          <a:p>
            <a:endParaRPr lang="en-US">
              <a:latin typeface="Arial" pitchFamily="34" charset="0"/>
              <a:cs typeface="Arial" pitchFamily="34" charset="0"/>
            </a:endParaRPr>
          </a:p>
        </p:txBody>
      </p:sp>
    </p:spTree>
    <p:extLst>
      <p:ext uri="{BB962C8B-B14F-4D97-AF65-F5344CB8AC3E}">
        <p14:creationId xmlns:p14="http://schemas.microsoft.com/office/powerpoint/2010/main" val="23494436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A2ECFD-0169-4599-A79A-8C44AB4A932C}" type="datetimeFigureOut">
              <a:rPr lang="en-US" smtClean="0"/>
              <a:pPr/>
              <a:t>10/1/2021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E326DE0-BACA-4EA0-B73F-CC7DC1D7F4A1}" type="slidenum">
              <a:rPr lang="en-US" smtClean="0"/>
              <a:pPr/>
              <a:t>‹#›</a:t>
            </a:fld>
            <a:endParaRPr lang="en-US"/>
          </a:p>
        </p:txBody>
      </p:sp>
    </p:spTree>
    <p:extLst>
      <p:ext uri="{BB962C8B-B14F-4D97-AF65-F5344CB8AC3E}">
        <p14:creationId xmlns:p14="http://schemas.microsoft.com/office/powerpoint/2010/main" val="737638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fontAlgn="ctr"/>
            <a:r>
              <a:rPr lang="en-US" sz="1200" b="0" i="0" u="none" strike="noStrike" kern="1200" dirty="0">
                <a:solidFill>
                  <a:schemeClr val="tx1"/>
                </a:solidFill>
                <a:effectLst/>
                <a:latin typeface="+mn-lt"/>
                <a:ea typeface="+mn-ea"/>
                <a:cs typeface="+mn-cs"/>
              </a:rPr>
              <a:t>Good afternoon Welcome to day 3 of tech mentor I hope everybody's been having a great week a week filled.</a:t>
            </a:r>
          </a:p>
          <a:p>
            <a:pPr fontAlgn="ctr"/>
            <a:r>
              <a:rPr lang="en-US" sz="1200" b="0" i="0" u="none" strike="noStrike" kern="1200" dirty="0">
                <a:solidFill>
                  <a:schemeClr val="tx1"/>
                </a:solidFill>
                <a:effectLst/>
                <a:latin typeface="+mn-lt"/>
                <a:ea typeface="+mn-ea"/>
                <a:cs typeface="+mn-cs"/>
              </a:rPr>
              <a:t>With learning and opportunities to network to learn new technologies to learn new things to make yourself better than you were the day before.</a:t>
            </a:r>
          </a:p>
          <a:p>
            <a:pPr fontAlgn="ctr"/>
            <a:r>
              <a:rPr lang="en-US" sz="1200" b="0" i="0" u="none" strike="noStrike" kern="1200" dirty="0">
                <a:solidFill>
                  <a:schemeClr val="tx1"/>
                </a:solidFill>
                <a:effectLst/>
                <a:latin typeface="+mn-lt"/>
                <a:ea typeface="+mn-ea"/>
                <a:cs typeface="+mn-cs"/>
              </a:rPr>
              <a:t>My name's Michael Bender and welcome in our session on building a new career in 5 hours a week.</a:t>
            </a:r>
          </a:p>
          <a:p>
            <a:pPr fontAlgn="ctr"/>
            <a:r>
              <a:rPr lang="en-US" sz="1200" b="0" i="0" u="none" strike="noStrike" kern="1200" dirty="0">
                <a:solidFill>
                  <a:schemeClr val="tx1"/>
                </a:solidFill>
                <a:effectLst/>
                <a:latin typeface="+mn-lt"/>
                <a:ea typeface="+mn-ea"/>
                <a:cs typeface="+mn-cs"/>
              </a:rPr>
              <a:t>It's so great that we have this time together especially at the end of the week normally.</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a:t>
            </a:fld>
            <a:endParaRPr lang="en-US" dirty="0"/>
          </a:p>
        </p:txBody>
      </p:sp>
    </p:spTree>
    <p:extLst>
      <p:ext uri="{BB962C8B-B14F-4D97-AF65-F5344CB8AC3E}">
        <p14:creationId xmlns:p14="http://schemas.microsoft.com/office/powerpoint/2010/main" val="1927395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Mission</a:t>
            </a:r>
          </a:p>
          <a:p>
            <a:r>
              <a:rPr lang="en-US" dirty="0"/>
              <a:t>What</a:t>
            </a:r>
          </a:p>
          <a:p>
            <a:r>
              <a:rPr lang="en-US" dirty="0"/>
              <a:t>For Whom</a:t>
            </a:r>
          </a:p>
          <a:p>
            <a:r>
              <a:rPr lang="en-US" dirty="0"/>
              <a:t>Why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What do we do today? For whom do we do it? What is the benefit? In other words, Why we do what we do? What, For Whom and Why?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baseline="0" dirty="0">
              <a:solidFill>
                <a:srgbClr val="2F5496"/>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A mission statement sets boundaries for you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baseline="0" dirty="0">
              <a:solidFill>
                <a:srgbClr val="2F5496"/>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Each of you should work on a mission statement for yourself to use as a guide for your career. To help, let me share mine.</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10</a:t>
            </a:fld>
            <a:endParaRPr lang="en-US" dirty="0"/>
          </a:p>
        </p:txBody>
      </p:sp>
    </p:spTree>
    <p:extLst>
      <p:ext uri="{BB962C8B-B14F-4D97-AF65-F5344CB8AC3E}">
        <p14:creationId xmlns:p14="http://schemas.microsoft.com/office/powerpoint/2010/main" val="3953308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Makes decision making on what I’m doing easier as I can match the work against whether it is achieving my mission</a:t>
            </a:r>
          </a:p>
          <a:p>
            <a:r>
              <a:rPr lang="en-US" b="0" i="0" u="none" strike="noStrike" baseline="0" dirty="0">
                <a:solidFill>
                  <a:srgbClr val="2F5496"/>
                </a:solidFill>
                <a:latin typeface="Times New Roman" panose="02020603050405020304" pitchFamily="18" charset="0"/>
              </a:rPr>
              <a:t>You should think about building out your mission statement. It’s hard work; I’m not going to lie. It’s taken a while for me to come up with mine. But Once you have this and have an idea for a career. You need to realize something…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11</a:t>
            </a:fld>
            <a:endParaRPr lang="en-US" dirty="0"/>
          </a:p>
        </p:txBody>
      </p:sp>
    </p:spTree>
    <p:extLst>
      <p:ext uri="{BB962C8B-B14F-4D97-AF65-F5344CB8AC3E}">
        <p14:creationId xmlns:p14="http://schemas.microsoft.com/office/powerpoint/2010/main" val="1604938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You need to have an idea of what you want to do</a:t>
            </a:r>
          </a:p>
          <a:p>
            <a:r>
              <a:rPr lang="en-US" b="0" i="0" u="none" strike="noStrike" baseline="0" dirty="0">
                <a:solidFill>
                  <a:srgbClr val="2F5496"/>
                </a:solidFill>
                <a:latin typeface="Times New Roman" panose="02020603050405020304" pitchFamily="18" charset="0"/>
              </a:rPr>
              <a:t>So let’s say you want to work want to build cloud infrastructures aka a cloud Architect</a:t>
            </a:r>
          </a:p>
          <a:p>
            <a:r>
              <a:rPr lang="en-US" b="0" i="0" u="none" strike="noStrike" baseline="0" dirty="0">
                <a:solidFill>
                  <a:srgbClr val="2F5496"/>
                </a:solidFill>
                <a:latin typeface="Times New Roman" panose="02020603050405020304" pitchFamily="18" charset="0"/>
              </a:rPr>
              <a:t>If you are an SMB client support specialist, you won’t be a future 500 cloud architect overnight</a:t>
            </a:r>
          </a:p>
          <a:p>
            <a:r>
              <a:rPr lang="en-US" b="0" i="0" u="none" strike="noStrike" baseline="0" dirty="0">
                <a:solidFill>
                  <a:srgbClr val="2F5496"/>
                </a:solidFill>
                <a:latin typeface="Times New Roman" panose="02020603050405020304" pitchFamily="18" charset="0"/>
              </a:rPr>
              <a:t>It may take years</a:t>
            </a:r>
          </a:p>
          <a:p>
            <a:r>
              <a:rPr lang="en-US" b="0" i="0" u="none" strike="noStrike" baseline="0" dirty="0">
                <a:solidFill>
                  <a:srgbClr val="2F5496"/>
                </a:solidFill>
                <a:latin typeface="Times New Roman" panose="02020603050405020304" pitchFamily="18" charset="0"/>
              </a:rPr>
              <a:t>But the journey will be worth it</a:t>
            </a:r>
          </a:p>
          <a:p>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Personal Story: I’m an Ops guy born and bred in Windows through the GUI. One day a saw that my students needed to know PowerShell. So for that to happen, I needed to know PowerShell to a level I could teach them. That didn’t happen overnight. It took a few years for me to get to a level where I could teach PowerShell to my students. To get their, it required setting goals for myself.</a:t>
            </a:r>
          </a:p>
          <a:p>
            <a:endParaRPr lang="en-US" b="0" i="0" u="none" strike="noStrike" baseline="0" dirty="0">
              <a:solidFill>
                <a:srgbClr val="2F5496"/>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u="none" strike="noStrike" baseline="0" dirty="0">
                <a:solidFill>
                  <a:srgbClr val="2F5496"/>
                </a:solidFill>
                <a:latin typeface="Times New Roman" panose="02020603050405020304" pitchFamily="18" charset="0"/>
              </a:rPr>
              <a:t>Goal settings is paramount to moving forward. Click</a:t>
            </a:r>
          </a:p>
          <a:p>
            <a:endParaRPr lang="en-US" b="0" i="0" u="none" strike="noStrike" baseline="0" dirty="0">
              <a:solidFill>
                <a:srgbClr val="2F5496"/>
              </a:solidFill>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103237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13</a:t>
            </a:fld>
            <a:endParaRPr lang="en-US" dirty="0"/>
          </a:p>
        </p:txBody>
      </p:sp>
    </p:spTree>
    <p:extLst>
      <p:ext uri="{BB962C8B-B14F-4D97-AF65-F5344CB8AC3E}">
        <p14:creationId xmlns:p14="http://schemas.microsoft.com/office/powerpoint/2010/main" val="1084028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14</a:t>
            </a:fld>
            <a:endParaRPr lang="en-US" dirty="0"/>
          </a:p>
        </p:txBody>
      </p:sp>
    </p:spTree>
    <p:extLst>
      <p:ext uri="{BB962C8B-B14F-4D97-AF65-F5344CB8AC3E}">
        <p14:creationId xmlns:p14="http://schemas.microsoft.com/office/powerpoint/2010/main" val="38133966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15</a:t>
            </a:fld>
            <a:endParaRPr lang="en-US" dirty="0"/>
          </a:p>
        </p:txBody>
      </p:sp>
    </p:spTree>
    <p:extLst>
      <p:ext uri="{BB962C8B-B14F-4D97-AF65-F5344CB8AC3E}">
        <p14:creationId xmlns:p14="http://schemas.microsoft.com/office/powerpoint/2010/main" val="3063752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16</a:t>
            </a:fld>
            <a:endParaRPr lang="en-US" dirty="0"/>
          </a:p>
        </p:txBody>
      </p:sp>
    </p:spTree>
    <p:extLst>
      <p:ext uri="{BB962C8B-B14F-4D97-AF65-F5344CB8AC3E}">
        <p14:creationId xmlns:p14="http://schemas.microsoft.com/office/powerpoint/2010/main" val="348548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17</a:t>
            </a:fld>
            <a:endParaRPr lang="en-US" dirty="0"/>
          </a:p>
        </p:txBody>
      </p:sp>
    </p:spTree>
    <p:extLst>
      <p:ext uri="{BB962C8B-B14F-4D97-AF65-F5344CB8AC3E}">
        <p14:creationId xmlns:p14="http://schemas.microsoft.com/office/powerpoint/2010/main" val="8564862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defTabSz="914400"/>
            <a:r>
              <a:rPr lang="en-US" sz="1200" b="0" i="0" u="none" strike="noStrike" baseline="0" dirty="0"/>
              <a:t>You need targets to aim for as you move</a:t>
            </a:r>
          </a:p>
          <a:p>
            <a:pPr indent="-228600" defTabSz="914400"/>
            <a:r>
              <a:rPr lang="en-US" sz="1200" b="0" i="0" u="none" strike="noStrike" baseline="0" dirty="0"/>
              <a:t>Short, medium, long distance</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over the years you've had certain goals and people always talk about setting goals and you really need to have a target to aim for.</a:t>
            </a:r>
          </a:p>
          <a:p>
            <a:pPr fontAlgn="ctr"/>
            <a:r>
              <a:rPr lang="en-US" sz="1200" b="0" i="0" u="none" strike="noStrike" kern="1200" dirty="0">
                <a:solidFill>
                  <a:schemeClr val="tx1"/>
                </a:solidFill>
                <a:effectLst/>
                <a:latin typeface="+mn-lt"/>
                <a:ea typeface="+mn-ea"/>
                <a:cs typeface="+mn-cs"/>
              </a:rPr>
              <a:t>Otherwise, we often just go with the flow and wonder why things don’t get done, or go our way.</a:t>
            </a:r>
          </a:p>
          <a:p>
            <a:pPr fontAlgn="ctr"/>
            <a:r>
              <a:rPr lang="en-US" sz="1200" b="0" i="0" u="none" strike="noStrike" kern="1200" dirty="0">
                <a:solidFill>
                  <a:schemeClr val="tx1"/>
                </a:solidFill>
                <a:effectLst/>
                <a:latin typeface="+mn-lt"/>
                <a:ea typeface="+mn-ea"/>
                <a:cs typeface="+mn-cs"/>
              </a:rPr>
              <a:t>September 10, 2016 at 11:56 Mike Reilly, the voice of Iron Man said “Michael Bender you are an </a:t>
            </a:r>
            <a:r>
              <a:rPr lang="en-US" sz="1200" b="0" i="0" u="none" strike="noStrike" kern="1200" dirty="0" err="1">
                <a:solidFill>
                  <a:schemeClr val="tx1"/>
                </a:solidFill>
                <a:effectLst/>
                <a:latin typeface="+mn-lt"/>
                <a:ea typeface="+mn-ea"/>
                <a:cs typeface="+mn-cs"/>
              </a:rPr>
              <a:t>IronMan</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Best goals are ones that meet a specific criteria. Click</a:t>
            </a:r>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18</a:t>
            </a:fld>
            <a:endParaRPr lang="en-US" dirty="0"/>
          </a:p>
        </p:txBody>
      </p:sp>
    </p:spTree>
    <p:extLst>
      <p:ext uri="{BB962C8B-B14F-4D97-AF65-F5344CB8AC3E}">
        <p14:creationId xmlns:p14="http://schemas.microsoft.com/office/powerpoint/2010/main" val="183765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US" b="0" i="0" u="none" strike="noStrike" baseline="0" dirty="0">
                <a:solidFill>
                  <a:srgbClr val="333333"/>
                </a:solidFill>
                <a:latin typeface="Arial" panose="020B0604020202020204" pitchFamily="34" charset="0"/>
              </a:rPr>
              <a:t>o make sure your goals are clear and reachable, each one should be:</a:t>
            </a:r>
          </a:p>
          <a:p>
            <a:r>
              <a:rPr lang="en-US" b="0" i="0" u="none" strike="noStrike" baseline="0" dirty="0">
                <a:solidFill>
                  <a:srgbClr val="333333"/>
                </a:solidFill>
                <a:latin typeface="Arial" panose="020B0604020202020204" pitchFamily="34" charset="0"/>
              </a:rPr>
              <a:t>Specific (simple, sensible, significant).</a:t>
            </a:r>
          </a:p>
          <a:p>
            <a:r>
              <a:rPr lang="en-US" b="0" i="0" u="none" strike="noStrike" baseline="0" dirty="0">
                <a:solidFill>
                  <a:srgbClr val="333333"/>
                </a:solidFill>
                <a:latin typeface="Arial" panose="020B0604020202020204" pitchFamily="34" charset="0"/>
              </a:rPr>
              <a:t>Measurable (meaningful, motivating).</a:t>
            </a:r>
          </a:p>
          <a:p>
            <a:r>
              <a:rPr lang="en-US" b="0" i="0" u="none" strike="noStrike" baseline="0" dirty="0">
                <a:solidFill>
                  <a:srgbClr val="333333"/>
                </a:solidFill>
                <a:latin typeface="Arial" panose="020B0604020202020204" pitchFamily="34" charset="0"/>
              </a:rPr>
              <a:t>Achievable (agreed, attainable).</a:t>
            </a:r>
          </a:p>
          <a:p>
            <a:r>
              <a:rPr lang="en-US" b="0" i="0" u="none" strike="noStrike" baseline="0" dirty="0">
                <a:solidFill>
                  <a:srgbClr val="333333"/>
                </a:solidFill>
                <a:latin typeface="Arial" panose="020B0604020202020204" pitchFamily="34" charset="0"/>
              </a:rPr>
              <a:t>Relevant (reasonable, realistic and resourced, results-based).</a:t>
            </a:r>
          </a:p>
          <a:p>
            <a:r>
              <a:rPr lang="en-US" b="0" i="0" u="none" strike="noStrike" baseline="0" dirty="0">
                <a:solidFill>
                  <a:srgbClr val="333333"/>
                </a:solidFill>
                <a:latin typeface="Arial" panose="020B0604020202020204" pitchFamily="34" charset="0"/>
              </a:rPr>
              <a:t>Time bound (time-based, time limited, time/cost limited, timely, time-sensitive).</a:t>
            </a:r>
          </a:p>
          <a:p>
            <a:r>
              <a:rPr lang="en-US" b="0" i="0" u="none" strike="noStrike" baseline="0" dirty="0">
                <a:solidFill>
                  <a:srgbClr val="2F5496"/>
                </a:solidFill>
                <a:latin typeface="Times New Roman" panose="02020603050405020304" pitchFamily="18" charset="0"/>
              </a:rPr>
              <a:t>Example 2:</a:t>
            </a:r>
          </a:p>
          <a:p>
            <a:r>
              <a:rPr lang="en-US" b="0" i="0" u="none" strike="noStrike" baseline="0" dirty="0">
                <a:solidFill>
                  <a:srgbClr val="2F5496"/>
                </a:solidFill>
                <a:latin typeface="Times New Roman" panose="02020603050405020304" pitchFamily="18" charset="0"/>
              </a:rPr>
              <a:t>Be able to write a script with PowerShell</a:t>
            </a:r>
          </a:p>
          <a:p>
            <a:r>
              <a:rPr lang="en-US" b="0" i="0" u="none" strike="noStrike" baseline="0" dirty="0">
                <a:solidFill>
                  <a:srgbClr val="2F5496"/>
                </a:solidFill>
                <a:latin typeface="Times New Roman" panose="02020603050405020304" pitchFamily="18" charset="0"/>
              </a:rPr>
              <a:t>Complete PowerShell Scripting in a Month of Lunches by September 15</a:t>
            </a:r>
            <a:r>
              <a:rPr lang="en-US" b="0" i="0" u="none" strike="noStrike" baseline="30000" dirty="0">
                <a:solidFill>
                  <a:srgbClr val="2F5496"/>
                </a:solidFill>
                <a:latin typeface="Times New Roman" panose="02020603050405020304" pitchFamily="18" charset="0"/>
              </a:rPr>
              <a:t>th</a:t>
            </a:r>
            <a:r>
              <a:rPr lang="en-US" b="0" i="0" u="none" strike="noStrike" baseline="0" dirty="0">
                <a:solidFill>
                  <a:srgbClr val="2F5496"/>
                </a:solidFill>
                <a:latin typeface="Times New Roman" panose="02020603050405020304" pitchFamily="18" charset="0"/>
              </a:rPr>
              <a:t> by spending 5hrs a week on reading and activities.</a:t>
            </a:r>
          </a:p>
          <a:p>
            <a:r>
              <a:rPr lang="en-US" b="0" i="0" u="none" strike="noStrike" baseline="0" dirty="0">
                <a:solidFill>
                  <a:srgbClr val="2F5496"/>
                </a:solidFill>
                <a:latin typeface="Times New Roman" panose="02020603050405020304" pitchFamily="18" charset="0"/>
              </a:rPr>
              <a:t>Once you have your goal, knowledge and learning play a part in achieving that goal. </a:t>
            </a:r>
            <a:r>
              <a:rPr lang="en-US" b="1" i="0" u="none" strike="noStrike" baseline="0" dirty="0">
                <a:solidFill>
                  <a:srgbClr val="2F5496"/>
                </a:solidFill>
                <a:latin typeface="Times New Roman" panose="02020603050405020304" pitchFamily="18" charset="0"/>
              </a:rPr>
              <a:t>Click</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19</a:t>
            </a:fld>
            <a:endParaRPr lang="en-US" dirty="0"/>
          </a:p>
        </p:txBody>
      </p:sp>
    </p:spTree>
    <p:extLst>
      <p:ext uri="{BB962C8B-B14F-4D97-AF65-F5344CB8AC3E}">
        <p14:creationId xmlns:p14="http://schemas.microsoft.com/office/powerpoint/2010/main" val="1950431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Over that last decade, through numerous mediums I’ve shared my knowledge with IT Pros in hopes they can move up their ladders</a:t>
            </a:r>
          </a:p>
          <a:p>
            <a:r>
              <a:rPr lang="en-US" b="0" i="0" u="none" strike="noStrike" baseline="0" dirty="0">
                <a:solidFill>
                  <a:srgbClr val="2F5496"/>
                </a:solidFill>
                <a:latin typeface="Times New Roman" panose="02020603050405020304" pitchFamily="18" charset="0"/>
              </a:rPr>
              <a:t>My job is a Cloud Advocate at Microsoft</a:t>
            </a:r>
          </a:p>
          <a:p>
            <a:r>
              <a:rPr lang="en-US" b="0" i="0" u="none" strike="noStrike" baseline="0" dirty="0">
                <a:solidFill>
                  <a:srgbClr val="2F5496"/>
                </a:solidFill>
                <a:latin typeface="Times New Roman" panose="02020603050405020304" pitchFamily="18" charset="0"/>
              </a:rPr>
              <a:t>It’s a vehicle for me to do my life’s work</a:t>
            </a:r>
          </a:p>
          <a:p>
            <a:r>
              <a:rPr lang="en-US" b="0" i="0" u="none" strike="noStrike" baseline="0" dirty="0">
                <a:solidFill>
                  <a:srgbClr val="2F5496"/>
                </a:solidFill>
                <a:latin typeface="Times New Roman" panose="02020603050405020304" pitchFamily="18" charset="0"/>
              </a:rPr>
              <a:t>Not everything we’ll discuss today will work for each of you. However, you’ll have lots of things to take with you on the trip home.</a:t>
            </a:r>
          </a:p>
          <a:p>
            <a:pPr fontAlgn="ctr"/>
            <a:r>
              <a:rPr lang="en-US" sz="1200" b="0" i="0" u="none" strike="noStrike" kern="1200" dirty="0">
                <a:solidFill>
                  <a:schemeClr val="tx1"/>
                </a:solidFill>
                <a:effectLst/>
                <a:latin typeface="+mn-lt"/>
                <a:ea typeface="+mn-ea"/>
                <a:cs typeface="+mn-cs"/>
              </a:rPr>
              <a:t>Prior to that I was a college teacher a professional published author or plural sight I wrote a blog articles I did some webinars I did a number of things</a:t>
            </a:r>
          </a:p>
          <a:p>
            <a:pPr fontAlgn="ctr"/>
            <a:r>
              <a:rPr lang="en-US" sz="1200" b="0" i="0" u="none" strike="noStrike" kern="1200" dirty="0">
                <a:solidFill>
                  <a:schemeClr val="tx1"/>
                </a:solidFill>
                <a:effectLst/>
                <a:latin typeface="+mn-lt"/>
                <a:ea typeface="+mn-ea"/>
                <a:cs typeface="+mn-cs"/>
              </a:rPr>
              <a:t>a number of different jobs.</a:t>
            </a:r>
          </a:p>
          <a:p>
            <a:pPr fontAlgn="ctr"/>
            <a:r>
              <a:rPr lang="en-US" sz="1200" b="0" i="0" u="none" strike="noStrike" kern="1200" dirty="0">
                <a:solidFill>
                  <a:schemeClr val="tx1"/>
                </a:solidFill>
                <a:effectLst/>
                <a:latin typeface="+mn-lt"/>
                <a:ea typeface="+mn-ea"/>
                <a:cs typeface="+mn-cs"/>
              </a:rPr>
              <a:t>That all </a:t>
            </a:r>
            <a:r>
              <a:rPr lang="en-US" sz="1200" b="0" i="0" u="none" strike="noStrike" kern="1200" dirty="0" err="1">
                <a:solidFill>
                  <a:schemeClr val="tx1"/>
                </a:solidFill>
                <a:effectLst/>
                <a:latin typeface="+mn-lt"/>
                <a:ea typeface="+mn-ea"/>
                <a:cs typeface="+mn-cs"/>
              </a:rPr>
              <a:t>enkompass</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myof</a:t>
            </a:r>
            <a:r>
              <a:rPr lang="en-US" sz="1200" b="0" i="0" u="none" strike="noStrike" kern="1200" dirty="0">
                <a:solidFill>
                  <a:schemeClr val="tx1"/>
                </a:solidFill>
                <a:effectLst/>
                <a:latin typeface="+mn-lt"/>
                <a:ea typeface="+mn-ea"/>
                <a:cs typeface="+mn-cs"/>
              </a:rPr>
              <a:t> helping I'd </a:t>
            </a:r>
            <a:r>
              <a:rPr lang="en-US" sz="1200" b="0" i="0" u="none" strike="noStrike" kern="1200" dirty="0" err="1">
                <a:solidFill>
                  <a:schemeClr val="tx1"/>
                </a:solidFill>
                <a:effectLst/>
                <a:latin typeface="+mn-lt"/>
                <a:ea typeface="+mn-ea"/>
                <a:cs typeface="+mn-cs"/>
              </a:rPr>
              <a:t>probs</a:t>
            </a:r>
            <a:r>
              <a:rPr lang="en-US" sz="1200" b="0" i="0" u="none" strike="noStrike" kern="1200" dirty="0">
                <a:solidFill>
                  <a:schemeClr val="tx1"/>
                </a:solidFill>
                <a:effectLst/>
                <a:latin typeface="+mn-lt"/>
                <a:ea typeface="+mn-ea"/>
                <a:cs typeface="+mn-cs"/>
              </a:rPr>
              <a:t> be better.</a:t>
            </a:r>
          </a:p>
          <a:p>
            <a:pPr indent="-228600" defTabSz="914400"/>
            <a:r>
              <a:rPr lang="en-US" sz="1400" dirty="0"/>
              <a:t>Helping IT Pros</a:t>
            </a:r>
          </a:p>
          <a:p>
            <a:pPr lvl="1" indent="-228600" defTabSz="914400"/>
            <a:r>
              <a:rPr lang="en-US" sz="1400" dirty="0"/>
              <a:t>Delivering Content</a:t>
            </a:r>
          </a:p>
          <a:p>
            <a:pPr lvl="1" indent="-228600" defTabSz="914400"/>
            <a:r>
              <a:rPr lang="en-US" sz="1400" dirty="0"/>
              <a:t>Sharing</a:t>
            </a:r>
          </a:p>
          <a:p>
            <a:pPr lvl="1" indent="-228600" defTabSz="914400"/>
            <a:r>
              <a:rPr lang="en-US" sz="1400" dirty="0"/>
              <a:t>Networking</a:t>
            </a:r>
          </a:p>
          <a:p>
            <a:pPr lvl="1" indent="-228600" defTabSz="914400"/>
            <a:r>
              <a:rPr lang="en-US" sz="1400" dirty="0"/>
              <a:t>Teaching</a:t>
            </a:r>
          </a:p>
          <a:p>
            <a:pPr lvl="1" indent="-228600" defTabSz="914400"/>
            <a:endParaRPr lang="en-US" sz="1400" b="1" i="0" u="none" strike="noStrike" kern="1200" dirty="0">
              <a:solidFill>
                <a:schemeClr val="tx1"/>
              </a:solidFill>
              <a:effectLst/>
              <a:latin typeface="+mn-lt"/>
              <a:ea typeface="+mn-ea"/>
              <a:cs typeface="+mn-cs"/>
            </a:endParaRPr>
          </a:p>
          <a:p>
            <a:r>
              <a:rPr lang="en-US" sz="1400" b="1" i="0" u="none" strike="noStrike" kern="1200" baseline="0" dirty="0">
                <a:solidFill>
                  <a:schemeClr val="tx1"/>
                </a:solidFill>
                <a:effectLst/>
                <a:latin typeface="+mn-lt"/>
                <a:ea typeface="+mn-ea"/>
                <a:cs typeface="+mn-cs"/>
              </a:rPr>
              <a:t>When</a:t>
            </a:r>
            <a:r>
              <a:rPr lang="en-US" b="0" i="0" u="none" strike="noStrike" baseline="0" dirty="0">
                <a:solidFill>
                  <a:srgbClr val="2F5496"/>
                </a:solidFill>
                <a:latin typeface="Times New Roman" panose="02020603050405020304" pitchFamily="18" charset="0"/>
              </a:rPr>
              <a:t> I ask about what people do, they often say what their job is and who they work for.</a:t>
            </a:r>
          </a:p>
          <a:p>
            <a:r>
              <a:rPr lang="en-US" b="0" i="0" u="none" strike="noStrike" baseline="0" dirty="0">
                <a:solidFill>
                  <a:srgbClr val="2F5496"/>
                </a:solidFill>
                <a:latin typeface="Times New Roman" panose="02020603050405020304" pitchFamily="18" charset="0"/>
              </a:rPr>
              <a:t>It's great that we have this time together</a:t>
            </a:r>
          </a:p>
          <a:p>
            <a:r>
              <a:rPr lang="en-US" b="0" i="0" u="none" strike="noStrike" baseline="0" dirty="0">
                <a:solidFill>
                  <a:srgbClr val="2F5496"/>
                </a:solidFill>
                <a:latin typeface="Times New Roman" panose="02020603050405020304" pitchFamily="18" charset="0"/>
              </a:rPr>
              <a:t>What you gave up to be here</a:t>
            </a:r>
          </a:p>
          <a:p>
            <a:r>
              <a:rPr lang="en-US" b="0" i="0" u="none" strike="noStrike" baseline="0" dirty="0">
                <a:solidFill>
                  <a:srgbClr val="2F5496"/>
                </a:solidFill>
                <a:latin typeface="Times New Roman" panose="02020603050405020304" pitchFamily="18" charset="0"/>
              </a:rPr>
              <a:t>Generally, each of you are here to be better than you were yesterday. And hopefully that means building a new or better career.</a:t>
            </a:r>
          </a:p>
          <a:p>
            <a:pPr lvl="1" indent="-228600" defTabSz="914400"/>
            <a:endParaRPr lang="en-US" sz="1200" b="1"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326DE0-BACA-4EA0-B73F-CC7DC1D7F4A1}" type="slidenum">
              <a:rPr lang="en-US" smtClean="0"/>
              <a:pPr/>
              <a:t>2</a:t>
            </a:fld>
            <a:endParaRPr lang="en-US"/>
          </a:p>
        </p:txBody>
      </p:sp>
    </p:spTree>
    <p:extLst>
      <p:ext uri="{BB962C8B-B14F-4D97-AF65-F5344CB8AC3E}">
        <p14:creationId xmlns:p14="http://schemas.microsoft.com/office/powerpoint/2010/main" val="280672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What do you know – Baseline of where you are at</a:t>
            </a:r>
          </a:p>
          <a:p>
            <a:r>
              <a:rPr lang="en-US" b="0" i="0" u="none" strike="noStrike" baseline="0" dirty="0">
                <a:solidFill>
                  <a:srgbClr val="2F5496"/>
                </a:solidFill>
                <a:latin typeface="Times New Roman" panose="02020603050405020304" pitchFamily="18" charset="0"/>
              </a:rPr>
              <a:t>What do you want to learn – Where do you want to go</a:t>
            </a:r>
          </a:p>
          <a:p>
            <a:r>
              <a:rPr lang="en-US" b="0" i="0" u="none" strike="noStrike" baseline="0" dirty="0">
                <a:solidFill>
                  <a:srgbClr val="2F5496"/>
                </a:solidFill>
                <a:latin typeface="Times New Roman" panose="02020603050405020304" pitchFamily="18" charset="0"/>
              </a:rPr>
              <a:t>Point A &gt; Point B</a:t>
            </a:r>
          </a:p>
          <a:p>
            <a:r>
              <a:rPr lang="en-US" b="0" i="0" u="none" strike="noStrike" baseline="0" dirty="0">
                <a:solidFill>
                  <a:srgbClr val="2F5496"/>
                </a:solidFill>
                <a:latin typeface="Times New Roman" panose="02020603050405020304" pitchFamily="18" charset="0"/>
              </a:rPr>
              <a:t>Get there through learning and experiences</a:t>
            </a:r>
          </a:p>
          <a:p>
            <a:r>
              <a:rPr lang="en-US" b="0" i="0" u="none" strike="noStrike" baseline="0" dirty="0">
                <a:solidFill>
                  <a:srgbClr val="2F5496"/>
                </a:solidFill>
                <a:latin typeface="Times New Roman" panose="02020603050405020304" pitchFamily="18" charset="0"/>
              </a:rPr>
              <a:t>The pursuit of knowledge should be a daily endeavor and the reason is change.</a:t>
            </a:r>
          </a:p>
          <a:p>
            <a:r>
              <a:rPr lang="en-US" b="1" dirty="0"/>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20</a:t>
            </a:fld>
            <a:endParaRPr lang="en-US" dirty="0"/>
          </a:p>
        </p:txBody>
      </p:sp>
    </p:spTree>
    <p:extLst>
      <p:ext uri="{BB962C8B-B14F-4D97-AF65-F5344CB8AC3E}">
        <p14:creationId xmlns:p14="http://schemas.microsoft.com/office/powerpoint/2010/main" val="4212765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Simply put, our industry is all about change. You know change is a daily occurrence. Instead of going against the tide of change, ride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Many of us know that sysadmin, like my good friend Rick Claus would say, A server hugger. They cling onto what they know in hopes that it will get them through. But it won’t in most instances so by embracing change we can move forward as our industry moves forward. And to be successful navigating change, we need to be learning constantly. </a:t>
            </a:r>
            <a:r>
              <a:rPr lang="en-US" b="1" i="0" u="none" strike="noStrike" baseline="0" dirty="0">
                <a:solidFill>
                  <a:srgbClr val="2F5496"/>
                </a:solidFill>
                <a:latin typeface="Times New Roman" panose="02020603050405020304" pitchFamily="18" charset="0"/>
              </a:rPr>
              <a:t>Click</a:t>
            </a:r>
            <a:endParaRPr lang="en-US" b="0" i="0" u="none" strike="noStrike" baseline="0" dirty="0">
              <a:solidFill>
                <a:srgbClr val="2F5496"/>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baseline="0" dirty="0">
              <a:solidFill>
                <a:srgbClr val="2F5496"/>
              </a:solidFill>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baseline="0" dirty="0">
              <a:solidFill>
                <a:srgbClr val="2F5496"/>
              </a:solidFill>
              <a:latin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21</a:t>
            </a:fld>
            <a:endParaRPr lang="en-US" dirty="0"/>
          </a:p>
        </p:txBody>
      </p:sp>
    </p:spTree>
    <p:extLst>
      <p:ext uri="{BB962C8B-B14F-4D97-AF65-F5344CB8AC3E}">
        <p14:creationId xmlns:p14="http://schemas.microsoft.com/office/powerpoint/2010/main" val="3719290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 of that is being a life-long learner.</a:t>
            </a:r>
          </a:p>
          <a:p>
            <a:endParaRPr lang="en-US" dirty="0"/>
          </a:p>
          <a:p>
            <a:r>
              <a:rPr lang="en-US" dirty="0"/>
              <a:t>Not only learning knowledge, but learning from others. We live in an amazing world full of change, and we have so much we can learn before we are done here.</a:t>
            </a:r>
          </a:p>
          <a:p>
            <a:endParaRPr lang="en-US" dirty="0"/>
          </a:p>
          <a:p>
            <a:r>
              <a:rPr lang="en-US" dirty="0"/>
              <a:t>So how do you become a life long learner? </a:t>
            </a:r>
            <a:endParaRPr lang="en-US" b="1" dirty="0"/>
          </a:p>
          <a:p>
            <a:endParaRPr lang="en-US" b="1" dirty="0"/>
          </a:p>
          <a:p>
            <a:r>
              <a:rPr lang="en-US" b="1" dirty="0"/>
              <a:t>Click</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22</a:t>
            </a:fld>
            <a:endParaRPr lang="en-US" dirty="0"/>
          </a:p>
        </p:txBody>
      </p:sp>
    </p:spTree>
    <p:extLst>
      <p:ext uri="{BB962C8B-B14F-4D97-AF65-F5344CB8AC3E}">
        <p14:creationId xmlns:p14="http://schemas.microsoft.com/office/powerpoint/2010/main" val="314186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By Committing to learn something new everyday.</a:t>
            </a:r>
          </a:p>
          <a:p>
            <a:r>
              <a:rPr lang="en-US" b="0" i="0" u="none" strike="noStrike" baseline="0" dirty="0">
                <a:solidFill>
                  <a:srgbClr val="2F5496"/>
                </a:solidFill>
                <a:latin typeface="Times New Roman" panose="02020603050405020304" pitchFamily="18" charset="0"/>
              </a:rPr>
              <a:t>It doesn’t matter what it is</a:t>
            </a:r>
          </a:p>
          <a:p>
            <a:r>
              <a:rPr lang="en-US" b="0" i="0" u="none" strike="noStrike" baseline="0" dirty="0">
                <a:solidFill>
                  <a:srgbClr val="2F5496"/>
                </a:solidFill>
                <a:latin typeface="Times New Roman" panose="02020603050405020304" pitchFamily="18" charset="0"/>
              </a:rPr>
              <a:t>Learn 1/day</a:t>
            </a:r>
          </a:p>
          <a:p>
            <a:r>
              <a:rPr lang="en-US" b="0" i="0" u="none" strike="noStrike" baseline="0" dirty="0">
                <a:solidFill>
                  <a:srgbClr val="2F5496"/>
                </a:solidFill>
                <a:latin typeface="Times New Roman" panose="02020603050405020304" pitchFamily="18" charset="0"/>
              </a:rPr>
              <a:t>Read a blog, Wikipedia article, complete a how to </a:t>
            </a:r>
          </a:p>
          <a:p>
            <a:r>
              <a:rPr lang="en-US" b="0" i="0" u="none" strike="noStrike" baseline="0" dirty="0">
                <a:solidFill>
                  <a:srgbClr val="2F5496"/>
                </a:solidFill>
                <a:latin typeface="Times New Roman" panose="02020603050405020304" pitchFamily="18" charset="0"/>
              </a:rPr>
              <a:t>While this will cover small areas of knowledge,</a:t>
            </a:r>
          </a:p>
          <a:p>
            <a:r>
              <a:rPr lang="en-US" b="0" i="0" u="none" strike="noStrike" baseline="0" dirty="0">
                <a:solidFill>
                  <a:srgbClr val="2F5496"/>
                </a:solidFill>
                <a:latin typeface="Times New Roman" panose="02020603050405020304" pitchFamily="18" charset="0"/>
              </a:rPr>
              <a:t>To effectively learn say job-related topics, you need to know how you learn effectively, and more importantly how you learn.</a:t>
            </a:r>
          </a:p>
          <a:p>
            <a:r>
              <a:rPr lang="en-US" b="1" i="0" u="none" strike="noStrike" baseline="0" dirty="0">
                <a:solidFill>
                  <a:srgbClr val="2F5496"/>
                </a:solidFill>
                <a:latin typeface="Times New Roman" panose="02020603050405020304" pitchFamily="18" charset="0"/>
              </a:rPr>
              <a:t>Click</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23</a:t>
            </a:fld>
            <a:endParaRPr lang="en-US" dirty="0"/>
          </a:p>
        </p:txBody>
      </p:sp>
    </p:spTree>
    <p:extLst>
      <p:ext uri="{BB962C8B-B14F-4D97-AF65-F5344CB8AC3E}">
        <p14:creationId xmlns:p14="http://schemas.microsoft.com/office/powerpoint/2010/main" val="3433485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Multi-Tasking is a </a:t>
            </a:r>
            <a:r>
              <a:rPr lang="en-US" b="0" i="0" u="none" strike="noStrike" baseline="0" dirty="0" err="1">
                <a:solidFill>
                  <a:srgbClr val="2F5496"/>
                </a:solidFill>
                <a:latin typeface="Times New Roman" panose="02020603050405020304" pitchFamily="18" charset="0"/>
              </a:rPr>
              <a:t>falicy</a:t>
            </a:r>
            <a:r>
              <a:rPr lang="en-US" b="0" i="0" u="none" strike="noStrike" baseline="0" dirty="0">
                <a:solidFill>
                  <a:srgbClr val="2F5496"/>
                </a:solidFill>
                <a:latin typeface="Times New Roman" panose="02020603050405020304" pitchFamily="18" charset="0"/>
              </a:rPr>
              <a:t>. If you really want to learn something, you need to Pick 1 area to focus on. Try to learn multiple things will often leave you like when I do home projects…</a:t>
            </a:r>
          </a:p>
          <a:p>
            <a:r>
              <a:rPr lang="en-US" b="0" i="0" u="none" strike="noStrike" baseline="0" dirty="0">
                <a:solidFill>
                  <a:srgbClr val="2F5496"/>
                </a:solidFill>
                <a:latin typeface="Times New Roman" panose="02020603050405020304" pitchFamily="18" charset="0"/>
              </a:rPr>
              <a:t>“I’ve completed 10 projects to 90% but nothing to the finish line”</a:t>
            </a:r>
          </a:p>
          <a:p>
            <a:r>
              <a:rPr lang="en-US" b="0" i="0" u="none" strike="noStrike" baseline="0" dirty="0">
                <a:solidFill>
                  <a:srgbClr val="2F5496"/>
                </a:solidFill>
                <a:latin typeface="Times New Roman" panose="02020603050405020304" pitchFamily="18" charset="0"/>
              </a:rPr>
              <a:t>I'm going to learn Azure is a terrible idea; Not a good learning focus</a:t>
            </a:r>
          </a:p>
          <a:p>
            <a:r>
              <a:rPr lang="en-US" b="0" i="0" u="none" strike="noStrike" baseline="0" dirty="0">
                <a:solidFill>
                  <a:srgbClr val="2F5496"/>
                </a:solidFill>
                <a:latin typeface="Times New Roman" panose="02020603050405020304" pitchFamily="18" charset="0"/>
              </a:rPr>
              <a:t>Learning azure would be the basis for a good goal for your career</a:t>
            </a:r>
          </a:p>
          <a:p>
            <a:r>
              <a:rPr lang="en-US" b="0" i="0" u="none" strike="noStrike" baseline="0" dirty="0">
                <a:solidFill>
                  <a:srgbClr val="2F5496"/>
                </a:solidFill>
                <a:latin typeface="Times New Roman" panose="02020603050405020304" pitchFamily="18" charset="0"/>
              </a:rPr>
              <a:t>I'm going to learn how VMs work in Azure is a better idea</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24</a:t>
            </a:fld>
            <a:endParaRPr lang="en-US" dirty="0"/>
          </a:p>
        </p:txBody>
      </p:sp>
    </p:spTree>
    <p:extLst>
      <p:ext uri="{BB962C8B-B14F-4D97-AF65-F5344CB8AC3E}">
        <p14:creationId xmlns:p14="http://schemas.microsoft.com/office/powerpoint/2010/main" val="304525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Video</a:t>
            </a:r>
          </a:p>
          <a:p>
            <a:r>
              <a:rPr lang="en-US" b="0" i="0" u="none" strike="noStrike" baseline="0" dirty="0">
                <a:solidFill>
                  <a:srgbClr val="2F5496"/>
                </a:solidFill>
                <a:latin typeface="Times New Roman" panose="02020603050405020304" pitchFamily="18" charset="0"/>
              </a:rPr>
              <a:t>Audio</a:t>
            </a:r>
          </a:p>
          <a:p>
            <a:r>
              <a:rPr lang="en-US" b="0" i="0" u="none" strike="noStrike" baseline="0" dirty="0">
                <a:solidFill>
                  <a:srgbClr val="2F5496"/>
                </a:solidFill>
                <a:latin typeface="Times New Roman" panose="02020603050405020304" pitchFamily="18" charset="0"/>
              </a:rPr>
              <a:t>Reading</a:t>
            </a:r>
          </a:p>
          <a:p>
            <a:r>
              <a:rPr lang="en-US" b="0" i="0" u="none" strike="noStrike" baseline="0" dirty="0">
                <a:solidFill>
                  <a:srgbClr val="2F5496"/>
                </a:solidFill>
                <a:latin typeface="Times New Roman" panose="02020603050405020304" pitchFamily="18" charset="0"/>
              </a:rPr>
              <a:t>Hands-On</a:t>
            </a:r>
          </a:p>
          <a:p>
            <a:r>
              <a:rPr lang="en-US" b="0" i="0" u="none" strike="noStrike" baseline="0" dirty="0">
                <a:solidFill>
                  <a:srgbClr val="2F5496"/>
                </a:solidFill>
                <a:latin typeface="Times New Roman" panose="02020603050405020304" pitchFamily="18" charset="0"/>
              </a:rPr>
              <a:t>Know this is so important as it will help you determine the materials for learning</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25</a:t>
            </a:fld>
            <a:endParaRPr lang="en-US" dirty="0"/>
          </a:p>
        </p:txBody>
      </p:sp>
    </p:spTree>
    <p:extLst>
      <p:ext uri="{BB962C8B-B14F-4D97-AF65-F5344CB8AC3E}">
        <p14:creationId xmlns:p14="http://schemas.microsoft.com/office/powerpoint/2010/main" val="23268154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26</a:t>
            </a:fld>
            <a:endParaRPr lang="en-US" dirty="0"/>
          </a:p>
        </p:txBody>
      </p:sp>
    </p:spTree>
    <p:extLst>
      <p:ext uri="{BB962C8B-B14F-4D97-AF65-F5344CB8AC3E}">
        <p14:creationId xmlns:p14="http://schemas.microsoft.com/office/powerpoint/2010/main" val="42119572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32</a:t>
            </a:fld>
            <a:endParaRPr lang="en-US"/>
          </a:p>
        </p:txBody>
      </p:sp>
    </p:spTree>
    <p:extLst>
      <p:ext uri="{BB962C8B-B14F-4D97-AF65-F5344CB8AC3E}">
        <p14:creationId xmlns:p14="http://schemas.microsoft.com/office/powerpoint/2010/main" val="42549739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Hyper-V or </a:t>
            </a:r>
            <a:r>
              <a:rPr lang="en-US" dirty="0" err="1"/>
              <a:t>Vmware</a:t>
            </a:r>
            <a:r>
              <a:rPr lang="en-US" dirty="0"/>
              <a:t> Workstation</a:t>
            </a:r>
          </a:p>
          <a:p>
            <a:r>
              <a:rPr lang="en-US" dirty="0"/>
              <a:t>Trial offers from Cloud vendors</a:t>
            </a:r>
          </a:p>
          <a:p>
            <a:endParaRPr lang="en-US" dirty="0"/>
          </a:p>
          <a:p>
            <a:pPr fontAlgn="ctr"/>
            <a:r>
              <a:rPr lang="en-US" sz="1200" b="0" i="0" u="none" strike="noStrike" kern="1200" dirty="0">
                <a:solidFill>
                  <a:schemeClr val="tx1"/>
                </a:solidFill>
                <a:effectLst/>
                <a:latin typeface="+mn-lt"/>
                <a:ea typeface="+mn-ea"/>
                <a:cs typeface="+mn-cs"/>
              </a:rPr>
              <a:t>Most of you in the audience this is a big area that you're used to working in a good way to get started with hands on learning is using the</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33</a:t>
            </a:fld>
            <a:endParaRPr lang="en-US" dirty="0"/>
          </a:p>
        </p:txBody>
      </p:sp>
    </p:spTree>
    <p:extLst>
      <p:ext uri="{BB962C8B-B14F-4D97-AF65-F5344CB8AC3E}">
        <p14:creationId xmlns:p14="http://schemas.microsoft.com/office/powerpoint/2010/main" val="3951436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Demo docs</a:t>
            </a:r>
          </a:p>
        </p:txBody>
      </p:sp>
      <p:sp>
        <p:nvSpPr>
          <p:cNvPr id="4" name="Slide Number Placeholder 3"/>
          <p:cNvSpPr>
            <a:spLocks noGrp="1"/>
          </p:cNvSpPr>
          <p:nvPr>
            <p:ph type="sldNum" sz="quarter" idx="10"/>
          </p:nvPr>
        </p:nvSpPr>
        <p:spPr/>
        <p:txBody>
          <a:bodyPr/>
          <a:lstStyle/>
          <a:p>
            <a:fld id="{DE326DE0-BACA-4EA0-B73F-CC7DC1D7F4A1}" type="slidenum">
              <a:rPr lang="en-US" smtClean="0"/>
              <a:pPr/>
              <a:t>34</a:t>
            </a:fld>
            <a:endParaRPr lang="en-US" dirty="0"/>
          </a:p>
        </p:txBody>
      </p:sp>
    </p:spTree>
    <p:extLst>
      <p:ext uri="{BB962C8B-B14F-4D97-AF65-F5344CB8AC3E}">
        <p14:creationId xmlns:p14="http://schemas.microsoft.com/office/powerpoint/2010/main" val="967321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
        <p:nvSpPr>
          <p:cNvPr id="3" name="Notes Placeholder 2">
            <a:extLst>
              <a:ext uri="{FF2B5EF4-FFF2-40B4-BE49-F238E27FC236}">
                <a16:creationId xmlns:a16="http://schemas.microsoft.com/office/drawing/2014/main" id="{45955820-B3F0-4DD3-99C7-70ED87FCA4B7}"/>
              </a:ext>
            </a:extLst>
          </p:cNvPr>
          <p:cNvSpPr>
            <a:spLocks noGrp="1"/>
          </p:cNvSpPr>
          <p:nvPr>
            <p:ph type="body" idx="1"/>
          </p:nvPr>
        </p:nvSpPr>
        <p:spPr/>
        <p:txBody>
          <a:bodyPr/>
          <a:lstStyle/>
          <a:p>
            <a:endParaRPr lang="en-US" dirty="0"/>
          </a:p>
          <a:p>
            <a:endParaRPr lang="en-US" dirty="0"/>
          </a:p>
          <a:p>
            <a:endParaRPr lang="en-US" dirty="0"/>
          </a:p>
        </p:txBody>
      </p:sp>
    </p:spTree>
    <p:extLst>
      <p:ext uri="{BB962C8B-B14F-4D97-AF65-F5344CB8AC3E}">
        <p14:creationId xmlns:p14="http://schemas.microsoft.com/office/powerpoint/2010/main" val="309176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Who are you</a:t>
            </a:r>
          </a:p>
          <a:p>
            <a:r>
              <a:rPr lang="en-US" b="0" i="0" u="none" strike="noStrike" baseline="0" dirty="0">
                <a:solidFill>
                  <a:srgbClr val="2F5496"/>
                </a:solidFill>
                <a:latin typeface="Times New Roman" panose="02020603050405020304" pitchFamily="18" charset="0"/>
              </a:rPr>
              <a:t>Who is your network</a:t>
            </a:r>
          </a:p>
          <a:p>
            <a:r>
              <a:rPr lang="en-US" b="0" i="0" u="none" strike="noStrike" baseline="0" dirty="0">
                <a:solidFill>
                  <a:srgbClr val="2F5496"/>
                </a:solidFill>
                <a:latin typeface="Times New Roman" panose="02020603050405020304" pitchFamily="18" charset="0"/>
              </a:rPr>
              <a:t>What is your 30-second Elevator pitch</a:t>
            </a:r>
          </a:p>
          <a:p>
            <a:pPr fontAlgn="ctr"/>
            <a:r>
              <a:rPr lang="en-US" sz="1200" b="0" i="0" u="none" strike="noStrike" kern="1200" dirty="0">
                <a:solidFill>
                  <a:schemeClr val="tx1"/>
                </a:solidFill>
                <a:effectLst/>
                <a:latin typeface="+mn-lt"/>
                <a:ea typeface="+mn-ea"/>
                <a:cs typeface="+mn-cs"/>
              </a:rPr>
              <a:t>So when we talk about the brand of you.</a:t>
            </a:r>
          </a:p>
          <a:p>
            <a:pPr fontAlgn="ctr"/>
            <a:endParaRPr lang="en-US" sz="1200" b="0" i="0" u="none" strike="noStrike" kern="1200" dirty="0">
              <a:solidFill>
                <a:schemeClr val="tx1"/>
              </a:solidFill>
              <a:effectLst/>
              <a:latin typeface="+mn-lt"/>
              <a:ea typeface="+mn-ea"/>
              <a:cs typeface="+mn-cs"/>
            </a:endParaRPr>
          </a:p>
          <a:p>
            <a:r>
              <a:rPr lang="en-US" b="0" i="0" u="none" strike="noStrike" baseline="0" dirty="0">
                <a:solidFill>
                  <a:srgbClr val="2F5496"/>
                </a:solidFill>
                <a:latin typeface="Times New Roman" panose="02020603050405020304" pitchFamily="18" charset="0"/>
              </a:rPr>
              <a:t>Your personal brand is probably one of the most important pieces of your career. It’s who you are, what you represent.</a:t>
            </a:r>
          </a:p>
          <a:p>
            <a:r>
              <a:rPr lang="en-US" b="0" i="0" u="none" strike="noStrike" baseline="0" dirty="0">
                <a:solidFill>
                  <a:srgbClr val="2F5496"/>
                </a:solidFill>
                <a:latin typeface="Times New Roman" panose="02020603050405020304" pitchFamily="18" charset="0"/>
              </a:rPr>
              <a:t>It may sound like marketing, but that is what you are doing when you apply for a new job role, or a consulting contract. Selling yourself to the ‘buyer’ aka employer</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35</a:t>
            </a:fld>
            <a:endParaRPr lang="en-US" dirty="0"/>
          </a:p>
        </p:txBody>
      </p:sp>
    </p:spTree>
    <p:extLst>
      <p:ext uri="{BB962C8B-B14F-4D97-AF65-F5344CB8AC3E}">
        <p14:creationId xmlns:p14="http://schemas.microsoft.com/office/powerpoint/2010/main" val="881944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Join a community</a:t>
            </a:r>
          </a:p>
          <a:p>
            <a:pPr lvl="1"/>
            <a:r>
              <a:rPr lang="en-US" b="0" i="0" u="none" strike="noStrike" baseline="0" dirty="0">
                <a:solidFill>
                  <a:srgbClr val="1F3763"/>
                </a:solidFill>
                <a:latin typeface="Times New Roman" panose="02020603050405020304" pitchFamily="18" charset="0"/>
              </a:rPr>
              <a:t>User Group</a:t>
            </a:r>
          </a:p>
          <a:p>
            <a:pPr lvl="1"/>
            <a:r>
              <a:rPr lang="en-US" b="0" i="0" u="none" strike="noStrike" baseline="0" dirty="0">
                <a:solidFill>
                  <a:srgbClr val="1F3763"/>
                </a:solidFill>
                <a:latin typeface="Times New Roman" panose="02020603050405020304" pitchFamily="18" charset="0"/>
              </a:rPr>
              <a:t>Member &gt; Speaker</a:t>
            </a:r>
          </a:p>
          <a:p>
            <a:pPr lvl="1"/>
            <a:r>
              <a:rPr lang="en-US" b="0" i="0" u="none" strike="noStrike" baseline="0" dirty="0">
                <a:solidFill>
                  <a:srgbClr val="1F3763"/>
                </a:solidFill>
                <a:latin typeface="Times New Roman" panose="02020603050405020304" pitchFamily="18" charset="0"/>
              </a:rPr>
              <a:t>FB group</a:t>
            </a:r>
          </a:p>
          <a:p>
            <a:pPr lvl="1"/>
            <a:r>
              <a:rPr lang="en-US" b="0" i="0" u="none" strike="noStrike" baseline="0" dirty="0">
                <a:solidFill>
                  <a:srgbClr val="1F3763"/>
                </a:solidFill>
                <a:latin typeface="Times New Roman" panose="02020603050405020304" pitchFamily="18" charset="0"/>
              </a:rPr>
              <a:t>Reddit (though I’m not a user)</a:t>
            </a:r>
          </a:p>
          <a:p>
            <a:pPr lvl="1"/>
            <a:r>
              <a:rPr lang="en-US" b="0" i="0" u="none" strike="noStrike" baseline="0" dirty="0">
                <a:solidFill>
                  <a:srgbClr val="1F3763"/>
                </a:solidFill>
                <a:latin typeface="Times New Roman" panose="02020603050405020304" pitchFamily="18" charset="0"/>
              </a:rPr>
              <a:t>Stack </a:t>
            </a:r>
            <a:r>
              <a:rPr lang="en-US" b="0" i="0" u="none" strike="noStrike" baseline="0" dirty="0" err="1">
                <a:solidFill>
                  <a:srgbClr val="1F3763"/>
                </a:solidFill>
                <a:latin typeface="Times New Roman" panose="02020603050405020304" pitchFamily="18" charset="0"/>
              </a:rPr>
              <a:t>OverFlow</a:t>
            </a:r>
            <a:endParaRPr lang="en-US" b="0" i="0" u="none" strike="noStrike" baseline="0" dirty="0">
              <a:solidFill>
                <a:srgbClr val="1F3763"/>
              </a:solidFill>
              <a:latin typeface="Times New Roman" panose="02020603050405020304" pitchFamily="18" charset="0"/>
            </a:endParaRPr>
          </a:p>
          <a:p>
            <a:endParaRPr lang="en-US" dirty="0"/>
          </a:p>
          <a:p>
            <a:pPr fontAlgn="ctr"/>
            <a:r>
              <a:rPr lang="en-US" sz="1200" b="0" i="0" u="none" strike="noStrike" kern="1200" dirty="0">
                <a:solidFill>
                  <a:schemeClr val="tx1"/>
                </a:solidFill>
                <a:effectLst/>
                <a:latin typeface="+mn-lt"/>
                <a:ea typeface="+mn-ea"/>
                <a:cs typeface="+mn-cs"/>
              </a:rPr>
              <a:t>One of the things that those of us that have been around for awhile know is that one of the most important networks has nothing to do with moving ones</a:t>
            </a:r>
          </a:p>
          <a:p>
            <a:pPr fontAlgn="ctr"/>
            <a:r>
              <a:rPr lang="en-US" sz="1200" b="0" i="0" u="none" strike="noStrike" kern="1200" dirty="0">
                <a:solidFill>
                  <a:schemeClr val="tx1"/>
                </a:solidFill>
                <a:effectLst/>
                <a:latin typeface="+mn-lt"/>
                <a:ea typeface="+mn-ea"/>
                <a:cs typeface="+mn-cs"/>
              </a:rPr>
              <a:t>and zeros. It's all about the networks that you build.</a:t>
            </a:r>
          </a:p>
          <a:p>
            <a:pPr fontAlgn="ctr"/>
            <a:r>
              <a:rPr lang="en-US" sz="1200" b="0" i="0" u="none" strike="noStrike" kern="1200" dirty="0">
                <a:solidFill>
                  <a:schemeClr val="tx1"/>
                </a:solidFill>
                <a:effectLst/>
                <a:latin typeface="+mn-lt"/>
                <a:ea typeface="+mn-ea"/>
                <a:cs typeface="+mn-cs"/>
              </a:rPr>
              <a:t>That open up the next door for that next role that allow you to be able to solve things creating a network around you for not only your personal professional</a:t>
            </a:r>
          </a:p>
          <a:p>
            <a:pPr fontAlgn="ctr"/>
            <a:r>
              <a:rPr lang="en-US" sz="1200" b="0" i="0" u="none" strike="noStrike" kern="1200" dirty="0">
                <a:solidFill>
                  <a:schemeClr val="tx1"/>
                </a:solidFill>
                <a:effectLst/>
                <a:latin typeface="+mn-lt"/>
                <a:ea typeface="+mn-ea"/>
                <a:cs typeface="+mn-cs"/>
              </a:rPr>
              <a:t>life. That gives you a great way of people to tap into.</a:t>
            </a:r>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All the time I hear about.</a:t>
            </a:r>
          </a:p>
          <a:p>
            <a:pPr fontAlgn="t"/>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People that aren't in the different communities that are in depth to publish job postings and they'll be looking for a role within the community before they'll go out publicly</a:t>
            </a:r>
          </a:p>
          <a:p>
            <a:pPr fontAlgn="t"/>
            <a:r>
              <a:rPr lang="en-US" sz="1200" b="1"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because to be quite honest if you work in a company.</a:t>
            </a:r>
          </a:p>
          <a:p>
            <a:pPr fontAlgn="t"/>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you have a role come up.</a:t>
            </a:r>
          </a:p>
          <a:p>
            <a:pPr fontAlgn="ctr"/>
            <a:r>
              <a:rPr lang="en-US" sz="1200" b="0" i="0" u="none" strike="noStrike" kern="1200" dirty="0">
                <a:solidFill>
                  <a:schemeClr val="tx1"/>
                </a:solidFill>
                <a:effectLst/>
                <a:latin typeface="+mn-lt"/>
                <a:ea typeface="+mn-ea"/>
                <a:cs typeface="+mn-cs"/>
              </a:rPr>
              <a:t>You're going to go to a community that you're invested in that you try know the people there that you trust the people of trying to bring somebody in that</a:t>
            </a:r>
          </a:p>
          <a:p>
            <a:pPr fontAlgn="ctr"/>
            <a:r>
              <a:rPr lang="en-US" sz="1200" b="0" i="0" u="none" strike="noStrike" kern="1200" dirty="0">
                <a:solidFill>
                  <a:schemeClr val="tx1"/>
                </a:solidFill>
                <a:effectLst/>
                <a:latin typeface="+mn-lt"/>
                <a:ea typeface="+mn-ea"/>
                <a:cs typeface="+mn-cs"/>
              </a:rPr>
              <a:t>you may even know on a person on a personal basis.</a:t>
            </a:r>
          </a:p>
          <a:p>
            <a:pPr fontAlgn="ctr"/>
            <a:r>
              <a:rPr lang="en-US" sz="1200" b="0" i="0" u="none" strike="noStrike" kern="1200" dirty="0">
                <a:solidFill>
                  <a:schemeClr val="tx1"/>
                </a:solidFill>
                <a:effectLst/>
                <a:latin typeface="+mn-lt"/>
                <a:ea typeface="+mn-ea"/>
                <a:cs typeface="+mn-cs"/>
              </a:rPr>
              <a:t>We'd all rather work with people that we know that we know what they bring to the table than just somebody off the streets So what are some different ways</a:t>
            </a:r>
          </a:p>
          <a:p>
            <a:pPr fontAlgn="ctr"/>
            <a:r>
              <a:rPr lang="en-US" sz="1200" b="0" i="0" u="none" strike="noStrike" kern="1200" dirty="0">
                <a:solidFill>
                  <a:schemeClr val="tx1"/>
                </a:solidFill>
                <a:effectLst/>
                <a:latin typeface="+mn-lt"/>
                <a:ea typeface="+mn-ea"/>
                <a:cs typeface="+mn-cs"/>
              </a:rPr>
              <a:t>that you can network. Meetups user groups those are all good things Facebook depending on whether or not you like that platform for the </a:t>
            </a:r>
            <a:r>
              <a:rPr lang="en-US" sz="1200" b="0" i="0" u="none" strike="noStrike" kern="1200" dirty="0" err="1">
                <a:solidFill>
                  <a:schemeClr val="tx1"/>
                </a:solidFill>
                <a:effectLst/>
                <a:latin typeface="+mn-lt"/>
                <a:ea typeface="+mn-ea"/>
                <a:cs typeface="+mn-cs"/>
              </a:rPr>
              <a:t>the</a:t>
            </a:r>
            <a:r>
              <a:rPr lang="en-US" sz="1200" b="0" i="0" u="none" strike="noStrike" kern="1200" dirty="0">
                <a:solidFill>
                  <a:schemeClr val="tx1"/>
                </a:solidFill>
                <a:effectLst/>
                <a:latin typeface="+mn-lt"/>
                <a:ea typeface="+mn-ea"/>
                <a:cs typeface="+mn-cs"/>
              </a:rPr>
              <a:t> communities I've been in Facebook</a:t>
            </a:r>
          </a:p>
          <a:p>
            <a:pPr fontAlgn="ctr"/>
            <a:r>
              <a:rPr lang="en-US" sz="1200" b="0" i="0" u="none" strike="noStrike" kern="1200" dirty="0">
                <a:solidFill>
                  <a:schemeClr val="tx1"/>
                </a:solidFill>
                <a:effectLst/>
                <a:latin typeface="+mn-lt"/>
                <a:ea typeface="+mn-ea"/>
                <a:cs typeface="+mn-cs"/>
              </a:rPr>
              <a:t>You can use Reddit I'm not a big fat around it but I know that a lot of people like that platform.</a:t>
            </a:r>
          </a:p>
          <a:p>
            <a:pPr fontAlgn="ctr"/>
            <a:r>
              <a:rPr lang="en-US" sz="1200" b="0" i="0" u="none" strike="noStrike" kern="1200" dirty="0" err="1">
                <a:solidFill>
                  <a:schemeClr val="tx1"/>
                </a:solidFill>
                <a:effectLst/>
                <a:latin typeface="+mn-lt"/>
                <a:ea typeface="+mn-ea"/>
                <a:cs typeface="+mn-cs"/>
              </a:rPr>
              <a:t>Stackoverflow</a:t>
            </a:r>
            <a:r>
              <a:rPr lang="en-US" sz="1200" b="0" i="0" u="none" strike="noStrike" kern="1200" dirty="0">
                <a:solidFill>
                  <a:schemeClr val="tx1"/>
                </a:solidFill>
                <a:effectLst/>
                <a:latin typeface="+mn-lt"/>
                <a:ea typeface="+mn-ea"/>
                <a:cs typeface="+mn-cs"/>
              </a:rPr>
              <a:t> there's hundreds if not thousands of different ways that you can go on there and then on line form the other way is at conferences like these one of</a:t>
            </a:r>
          </a:p>
          <a:p>
            <a:pPr fontAlgn="ctr"/>
            <a:r>
              <a:rPr lang="en-US" sz="1200" b="0" i="0" u="none" strike="noStrike" kern="1200" dirty="0">
                <a:solidFill>
                  <a:schemeClr val="tx1"/>
                </a:solidFill>
                <a:effectLst/>
                <a:latin typeface="+mn-lt"/>
                <a:ea typeface="+mn-ea"/>
                <a:cs typeface="+mn-cs"/>
              </a:rPr>
              <a:t>the things that I've said all over the years is that.</a:t>
            </a:r>
          </a:p>
          <a:p>
            <a:pPr fontAlgn="ctr"/>
            <a:r>
              <a:rPr lang="en-US" sz="1200" b="0" i="0" u="none" strike="noStrike" kern="1200" dirty="0">
                <a:solidFill>
                  <a:schemeClr val="tx1"/>
                </a:solidFill>
                <a:effectLst/>
                <a:latin typeface="+mn-lt"/>
                <a:ea typeface="+mn-ea"/>
                <a:cs typeface="+mn-cs"/>
              </a:rPr>
              <a:t>The best sessions are the hallways sessions and chances are OK let's get it going to pull out here how many out there had a great conversation with somebody else</a:t>
            </a:r>
          </a:p>
          <a:p>
            <a:pPr fontAlgn="ctr"/>
            <a:r>
              <a:rPr lang="en-US" sz="1200" b="0" i="0" u="none" strike="noStrike" kern="1200" dirty="0">
                <a:solidFill>
                  <a:schemeClr val="tx1"/>
                </a:solidFill>
                <a:effectLst/>
                <a:latin typeface="+mn-lt"/>
                <a:ea typeface="+mn-ea"/>
                <a:cs typeface="+mn-cs"/>
              </a:rPr>
              <a:t>at the conference this week.</a:t>
            </a:r>
          </a:p>
          <a:p>
            <a:pPr fontAlgn="ctr"/>
            <a:r>
              <a:rPr lang="en-US" sz="1200" b="0" i="0" u="none" strike="noStrike" kern="1200" dirty="0">
                <a:solidFill>
                  <a:schemeClr val="tx1"/>
                </a:solidFill>
                <a:effectLst/>
                <a:latin typeface="+mn-lt"/>
                <a:ea typeface="+mn-ea"/>
                <a:cs typeface="+mn-cs"/>
              </a:rPr>
              <a:t>Outside of a session are right after a session at it was like you know what that's something I could take back and I can use that interaction.</a:t>
            </a:r>
          </a:p>
          <a:p>
            <a:pPr fontAlgn="t"/>
            <a:r>
              <a:rPr lang="en-US" sz="1200" b="0" i="0" u="none" strike="noStrike" kern="1200" dirty="0">
                <a:solidFill>
                  <a:schemeClr val="tx1"/>
                </a:solidFill>
                <a:effectLst/>
                <a:latin typeface="+mn-lt"/>
                <a:ea typeface="+mn-ea"/>
                <a:cs typeface="+mn-cs"/>
              </a:rPr>
              <a:t>So good number hands out there of people that have fallen into those so take those opportunities because I often find and here's an interesting thing with conferences a lot</a:t>
            </a:r>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of conferences these days. All of the stuff all of the content is often on line so take a look at Microsoft ignite all of the sessions are available online.</a:t>
            </a:r>
          </a:p>
          <a:p>
            <a:pPr fontAlgn="ctr"/>
            <a:r>
              <a:rPr lang="en-US" sz="1200" b="0" i="0" u="none" strike="noStrike" kern="1200" dirty="0">
                <a:solidFill>
                  <a:schemeClr val="tx1"/>
                </a:solidFill>
                <a:effectLst/>
                <a:latin typeface="+mn-lt"/>
                <a:ea typeface="+mn-ea"/>
                <a:cs typeface="+mn-cs"/>
              </a:rPr>
              <a:t>So when your boss is like.</a:t>
            </a:r>
          </a:p>
          <a:p>
            <a:pPr fontAlgn="ctr"/>
            <a:r>
              <a:rPr lang="en-US" sz="1200" b="0" i="0" u="none" strike="noStrike" kern="1200" dirty="0">
                <a:solidFill>
                  <a:schemeClr val="tx1"/>
                </a:solidFill>
                <a:effectLst/>
                <a:latin typeface="+mn-lt"/>
                <a:ea typeface="+mn-ea"/>
                <a:cs typeface="+mn-cs"/>
              </a:rPr>
              <a:t>Why would I send you this conference when you can just watch the videos?</a:t>
            </a:r>
          </a:p>
          <a:p>
            <a:pPr fontAlgn="ctr"/>
            <a:r>
              <a:rPr lang="en-US" sz="1200" b="0" i="0" u="none" strike="noStrike" kern="1200" dirty="0">
                <a:solidFill>
                  <a:schemeClr val="tx1"/>
                </a:solidFill>
                <a:effectLst/>
                <a:latin typeface="+mn-lt"/>
                <a:ea typeface="+mn-ea"/>
                <a:cs typeface="+mn-cs"/>
              </a:rPr>
              <a:t>It's for the networking it's being able to connect with people not only your peers in the industry but also connect with if you're going to ignite members of the</a:t>
            </a:r>
          </a:p>
          <a:p>
            <a:pPr fontAlgn="ct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product group and things of that nature so networking is really a key to building out your career.</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36</a:t>
            </a:fld>
            <a:endParaRPr lang="en-US" dirty="0"/>
          </a:p>
        </p:txBody>
      </p:sp>
    </p:spTree>
    <p:extLst>
      <p:ext uri="{BB962C8B-B14F-4D97-AF65-F5344CB8AC3E}">
        <p14:creationId xmlns:p14="http://schemas.microsoft.com/office/powerpoint/2010/main" val="955752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baseline="0" dirty="0">
                <a:solidFill>
                  <a:srgbClr val="2F5496"/>
                </a:solidFill>
                <a:latin typeface="Times New Roman" panose="02020603050405020304" pitchFamily="18" charset="0"/>
              </a:rPr>
              <a:t>One of the most important things you can do to build your brand and goodwill is to share your knowledge</a:t>
            </a:r>
          </a:p>
          <a:p>
            <a:endParaRPr lang="en-US" dirty="0"/>
          </a:p>
          <a:p>
            <a:r>
              <a:rPr lang="en-US" b="0" i="0" u="none" strike="noStrike" baseline="0" dirty="0">
                <a:solidFill>
                  <a:srgbClr val="2F5496"/>
                </a:solidFill>
                <a:latin typeface="Times New Roman" panose="02020603050405020304" pitchFamily="18" charset="0"/>
              </a:rPr>
              <a:t>You are who you are on the Internet</a:t>
            </a:r>
            <a:endParaRPr lang="en-US" dirty="0"/>
          </a:p>
          <a:p>
            <a:r>
              <a:rPr lang="en-US" dirty="0"/>
              <a:t>Include Git</a:t>
            </a:r>
          </a:p>
          <a:p>
            <a:r>
              <a:rPr lang="en-US" b="0" i="0" u="none" strike="noStrike" baseline="0" dirty="0">
                <a:solidFill>
                  <a:srgbClr val="2F5496"/>
                </a:solidFill>
                <a:latin typeface="Times New Roman" panose="02020603050405020304" pitchFamily="18" charset="0"/>
              </a:rPr>
              <a:t>Employers WILL use that info</a:t>
            </a:r>
          </a:p>
          <a:p>
            <a:r>
              <a:rPr lang="en-US" b="0" i="0" u="none" strike="noStrike" baseline="0" dirty="0" err="1">
                <a:solidFill>
                  <a:srgbClr val="2F5496"/>
                </a:solidFill>
                <a:latin typeface="Times New Roman" panose="02020603050405020304" pitchFamily="18" charset="0"/>
              </a:rPr>
              <a:t>Github</a:t>
            </a:r>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Social</a:t>
            </a:r>
          </a:p>
          <a:p>
            <a:r>
              <a:rPr lang="en-US" b="0" i="0" u="none" strike="noStrike" baseline="0" dirty="0">
                <a:solidFill>
                  <a:srgbClr val="2F5496"/>
                </a:solidFill>
                <a:latin typeface="Times New Roman" panose="02020603050405020304" pitchFamily="18" charset="0"/>
              </a:rPr>
              <a:t>‘You don’t have to share your life; just share what you know.’ – Don Jones</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37</a:t>
            </a:fld>
            <a:endParaRPr lang="en-US" dirty="0"/>
          </a:p>
        </p:txBody>
      </p:sp>
    </p:spTree>
    <p:extLst>
      <p:ext uri="{BB962C8B-B14F-4D97-AF65-F5344CB8AC3E}">
        <p14:creationId xmlns:p14="http://schemas.microsoft.com/office/powerpoint/2010/main" val="7419815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38</a:t>
            </a:fld>
            <a:endParaRPr lang="en-US" dirty="0"/>
          </a:p>
        </p:txBody>
      </p:sp>
    </p:spTree>
    <p:extLst>
      <p:ext uri="{BB962C8B-B14F-4D97-AF65-F5344CB8AC3E}">
        <p14:creationId xmlns:p14="http://schemas.microsoft.com/office/powerpoint/2010/main" val="26987841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3334B4A3-07A7-4E82-9479-F3F97AB279B3}"/>
              </a:ext>
            </a:extLst>
          </p:cNvPr>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Remember your favorite teacher</a:t>
            </a:r>
          </a:p>
          <a:p>
            <a:r>
              <a:rPr lang="en-US" b="0" i="0" u="none" strike="noStrike" baseline="0" dirty="0">
                <a:solidFill>
                  <a:srgbClr val="2F5496"/>
                </a:solidFill>
                <a:latin typeface="Times New Roman" panose="02020603050405020304" pitchFamily="18" charset="0"/>
              </a:rPr>
              <a:t>Quote</a:t>
            </a:r>
          </a:p>
          <a:p>
            <a:r>
              <a:rPr lang="en-US" b="0" i="0" u="none" strike="noStrike" baseline="0" dirty="0">
                <a:solidFill>
                  <a:srgbClr val="000000"/>
                </a:solidFill>
                <a:latin typeface="Georgia" panose="02040502050405020303" pitchFamily="18" charset="0"/>
              </a:rPr>
              <a:t>“A teacher affects eternity; he can never tell where his influence stops.” ― Henry Adams</a:t>
            </a:r>
          </a:p>
          <a:p>
            <a:r>
              <a:rPr lang="en-US" b="0" i="0" u="none" strike="noStrike" baseline="0" dirty="0">
                <a:solidFill>
                  <a:srgbClr val="2F5496"/>
                </a:solidFill>
                <a:latin typeface="Times New Roman" panose="02020603050405020304" pitchFamily="18" charset="0"/>
              </a:rPr>
              <a:t>Present to work peers what you learned here</a:t>
            </a:r>
          </a:p>
          <a:p>
            <a:r>
              <a:rPr lang="en-US" b="0" i="0" u="none" strike="noStrike" baseline="0" dirty="0">
                <a:solidFill>
                  <a:srgbClr val="2F5496"/>
                </a:solidFill>
                <a:latin typeface="Times New Roman" panose="02020603050405020304" pitchFamily="18" charset="0"/>
              </a:rPr>
              <a:t>Blog</a:t>
            </a:r>
          </a:p>
          <a:p>
            <a:endParaRPr lang="en-US" dirty="0"/>
          </a:p>
        </p:txBody>
      </p:sp>
    </p:spTree>
    <p:extLst>
      <p:ext uri="{BB962C8B-B14F-4D97-AF65-F5344CB8AC3E}">
        <p14:creationId xmlns:p14="http://schemas.microsoft.com/office/powerpoint/2010/main" val="33469494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u="none" strike="noStrike" kern="1200" dirty="0">
                <a:solidFill>
                  <a:schemeClr val="tx1"/>
                </a:solidFill>
                <a:effectLst/>
                <a:latin typeface="+mn-lt"/>
                <a:ea typeface="+mn-ea"/>
                <a:cs typeface="+mn-cs"/>
              </a:rPr>
              <a:t>So. Maybe you're not going to be presenting a tech mentor but there is no reason that you can't go home.</a:t>
            </a:r>
          </a:p>
          <a:p>
            <a:pPr fontAlgn="t"/>
            <a:r>
              <a:rPr lang="en-US" sz="1200" b="1" i="0" u="none" strike="noStrike" kern="1200" dirty="0">
                <a:solidFill>
                  <a:schemeClr val="tx1"/>
                </a:solidFill>
                <a:effectLst/>
                <a:latin typeface="+mn-lt"/>
                <a:ea typeface="+mn-ea"/>
                <a:cs typeface="+mn-cs"/>
              </a:rPr>
              <a:t>0:19:43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take some of the information that you've learned here this week and share that with your coworkers.</a:t>
            </a:r>
          </a:p>
          <a:p>
            <a:pPr fontAlgn="t"/>
            <a:r>
              <a:rPr lang="en-US" sz="1200" b="1" i="0" u="none" strike="noStrike" kern="1200" dirty="0">
                <a:solidFill>
                  <a:schemeClr val="tx1"/>
                </a:solidFill>
                <a:effectLst/>
                <a:latin typeface="+mn-lt"/>
                <a:ea typeface="+mn-ea"/>
                <a:cs typeface="+mn-cs"/>
              </a:rPr>
              <a:t>0:19:51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here's a resource that I love for you all to check out the if you haven't it's the latest book by Don and it's called be the master.</a:t>
            </a:r>
          </a:p>
          <a:p>
            <a:pPr fontAlgn="t"/>
            <a:r>
              <a:rPr lang="en-US" sz="1200" b="1" i="0" u="none" strike="noStrike" kern="1200" dirty="0">
                <a:solidFill>
                  <a:schemeClr val="tx1"/>
                </a:solidFill>
                <a:effectLst/>
                <a:latin typeface="+mn-lt"/>
                <a:ea typeface="+mn-ea"/>
                <a:cs typeface="+mn-cs"/>
              </a:rPr>
              <a:t>0:19:59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it's a wonderful read.</a:t>
            </a:r>
          </a:p>
          <a:p>
            <a:pPr fontAlgn="t"/>
            <a:r>
              <a:rPr lang="en-US" sz="1200" b="1" i="0" u="none" strike="noStrike" kern="1200" dirty="0">
                <a:solidFill>
                  <a:schemeClr val="tx1"/>
                </a:solidFill>
                <a:effectLst/>
                <a:latin typeface="+mn-lt"/>
                <a:ea typeface="+mn-ea"/>
                <a:cs typeface="+mn-cs"/>
              </a:rPr>
              <a:t>0:20:12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really want to focus is on just going to break it down in a couple in about 30 seconds for you here is it focuses on this concept that.</a:t>
            </a:r>
          </a:p>
          <a:p>
            <a:pPr fontAlgn="t"/>
            <a:r>
              <a:rPr lang="en-US" sz="1200" b="1" i="0" u="none" strike="noStrike" kern="1200" dirty="0">
                <a:solidFill>
                  <a:schemeClr val="tx1"/>
                </a:solidFill>
                <a:effectLst/>
                <a:latin typeface="+mn-lt"/>
                <a:ea typeface="+mn-ea"/>
                <a:cs typeface="+mn-cs"/>
              </a:rPr>
              <a:t>0:20:14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 have things to share with people.</a:t>
            </a:r>
          </a:p>
          <a:p>
            <a:pPr fontAlgn="t"/>
            <a:r>
              <a:rPr lang="en-US" sz="1200" b="1" i="0" u="none" strike="noStrike" kern="1200" dirty="0">
                <a:solidFill>
                  <a:schemeClr val="tx1"/>
                </a:solidFill>
                <a:effectLst/>
                <a:latin typeface="+mn-lt"/>
                <a:ea typeface="+mn-ea"/>
                <a:cs typeface="+mn-cs"/>
              </a:rPr>
              <a:t>0:20:27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We should be the master.</a:t>
            </a:r>
          </a:p>
          <a:p>
            <a:pPr fontAlgn="t"/>
            <a:r>
              <a:rPr lang="en-US" sz="1200" b="1" i="0" u="none" strike="noStrike" kern="1200" dirty="0">
                <a:solidFill>
                  <a:schemeClr val="tx1"/>
                </a:solidFill>
                <a:effectLst/>
                <a:latin typeface="+mn-lt"/>
                <a:ea typeface="+mn-ea"/>
                <a:cs typeface="+mn-cs"/>
              </a:rPr>
              <a:t>0:20:30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Of our information and provide that down to other people.</a:t>
            </a:r>
          </a:p>
          <a:p>
            <a:pPr fontAlgn="t"/>
            <a:r>
              <a:rPr lang="en-US" sz="1200" b="1" i="0" u="none" strike="noStrike" kern="1200" dirty="0">
                <a:solidFill>
                  <a:schemeClr val="tx1"/>
                </a:solidFill>
                <a:effectLst/>
                <a:latin typeface="+mn-lt"/>
                <a:ea typeface="+mn-ea"/>
                <a:cs typeface="+mn-cs"/>
              </a:rPr>
              <a:t>0:20:36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could be of use for that could use that information as well so it's based on the.</a:t>
            </a:r>
          </a:p>
          <a:p>
            <a:pPr fontAlgn="t"/>
            <a:r>
              <a:rPr lang="en-US" sz="1200" b="1" i="0" u="none" strike="noStrike" kern="1200" dirty="0">
                <a:solidFill>
                  <a:schemeClr val="tx1"/>
                </a:solidFill>
                <a:effectLst/>
                <a:latin typeface="+mn-lt"/>
                <a:ea typeface="+mn-ea"/>
                <a:cs typeface="+mn-cs"/>
              </a:rPr>
              <a:t>0:20:43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Model that we see often times in the trades where you have apprentices that apprentice to a master and then you have a journey man that often works with those</a:t>
            </a:r>
          </a:p>
          <a:p>
            <a:pPr fontAlgn="t"/>
            <a:r>
              <a:rPr lang="en-US" sz="1200" b="1" i="0" u="none" strike="noStrike" kern="1200" dirty="0">
                <a:solidFill>
                  <a:schemeClr val="tx1"/>
                </a:solidFill>
                <a:effectLst/>
                <a:latin typeface="+mn-lt"/>
                <a:ea typeface="+mn-ea"/>
                <a:cs typeface="+mn-cs"/>
              </a:rPr>
              <a:t>0:20:52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apprentice is it is working to be a master.</a:t>
            </a:r>
          </a:p>
          <a:p>
            <a:pPr fontAlgn="t"/>
            <a:r>
              <a:rPr lang="en-US" sz="1200" b="1" i="0" u="none" strike="noStrike" kern="1200" dirty="0">
                <a:solidFill>
                  <a:schemeClr val="tx1"/>
                </a:solidFill>
                <a:effectLst/>
                <a:latin typeface="+mn-lt"/>
                <a:ea typeface="+mn-ea"/>
                <a:cs typeface="+mn-cs"/>
              </a:rPr>
              <a:t>0:21:03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What we learn is that all of us have something to share so we should be going out that are in sharing those so things like you know your</a:t>
            </a:r>
          </a:p>
          <a:p>
            <a:pPr fontAlgn="t"/>
            <a:r>
              <a:rPr lang="en-US" sz="1200" b="1" i="0" u="none" strike="noStrike" kern="1200" dirty="0">
                <a:solidFill>
                  <a:schemeClr val="tx1"/>
                </a:solidFill>
                <a:effectLst/>
                <a:latin typeface="+mn-lt"/>
                <a:ea typeface="+mn-ea"/>
                <a:cs typeface="+mn-cs"/>
              </a:rPr>
              <a:t>0:21:06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work peers doing blogs video snippets text nips is a?</a:t>
            </a:r>
          </a:p>
          <a:p>
            <a:pPr fontAlgn="t"/>
            <a:r>
              <a:rPr lang="en-US" sz="1200" b="1" i="0" u="none" strike="noStrike" kern="1200" dirty="0">
                <a:solidFill>
                  <a:schemeClr val="tx1"/>
                </a:solidFill>
                <a:effectLst/>
                <a:latin typeface="+mn-lt"/>
                <a:ea typeface="+mn-ea"/>
                <a:cs typeface="+mn-cs"/>
              </a:rPr>
              <a:t>0:21:18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Company started by Adam </a:t>
            </a:r>
            <a:r>
              <a:rPr lang="en-US" sz="1200" b="0" i="0" u="none" strike="noStrike" kern="1200" dirty="0" err="1">
                <a:solidFill>
                  <a:schemeClr val="tx1"/>
                </a:solidFill>
                <a:effectLst/>
                <a:latin typeface="+mn-lt"/>
                <a:ea typeface="+mn-ea"/>
                <a:cs typeface="+mn-cs"/>
              </a:rPr>
              <a:t>bertrum</a:t>
            </a:r>
            <a:r>
              <a:rPr lang="en-US" sz="1200" b="0" i="0" u="none" strike="noStrike" kern="1200" dirty="0">
                <a:solidFill>
                  <a:schemeClr val="tx1"/>
                </a:solidFill>
                <a:effectLst/>
                <a:latin typeface="+mn-lt"/>
                <a:ea typeface="+mn-ea"/>
                <a:cs typeface="+mn-cs"/>
              </a:rPr>
              <a:t> who is a power shell MVP and a good friend of mine and they do a really good job of presenting material and giving people</a:t>
            </a:r>
          </a:p>
          <a:p>
            <a:pPr fontAlgn="ctr"/>
            <a:r>
              <a:rPr lang="en-US" sz="1200" b="0" i="0" u="none" strike="noStrike" kern="1200" dirty="0">
                <a:solidFill>
                  <a:schemeClr val="tx1"/>
                </a:solidFill>
                <a:effectLst/>
                <a:latin typeface="+mn-lt"/>
                <a:ea typeface="+mn-ea"/>
                <a:cs typeface="+mn-cs"/>
              </a:rPr>
              <a:t>in audience. To put and share their information.</a:t>
            </a:r>
          </a:p>
          <a:p>
            <a:pPr fontAlgn="ct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one of the ways you can be “The Master” for others is to blog…</a:t>
            </a:r>
          </a:p>
          <a:p>
            <a:pPr fontAlgn="ctr"/>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40</a:t>
            </a:fld>
            <a:endParaRPr lang="en-US" dirty="0"/>
          </a:p>
        </p:txBody>
      </p:sp>
    </p:spTree>
    <p:extLst>
      <p:ext uri="{BB962C8B-B14F-4D97-AF65-F5344CB8AC3E}">
        <p14:creationId xmlns:p14="http://schemas.microsoft.com/office/powerpoint/2010/main" val="1048963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Better Story of Providing value from Blogging</a:t>
            </a:r>
          </a:p>
          <a:p>
            <a:r>
              <a:rPr lang="en-US" b="1" dirty="0"/>
              <a:t>DHCP Blog Post</a:t>
            </a:r>
          </a:p>
          <a:p>
            <a:r>
              <a:rPr lang="en-US" b="1" dirty="0"/>
              <a:t>Post Blog on Getting Started with Azure</a:t>
            </a:r>
          </a:p>
          <a:p>
            <a:endParaRPr lang="en-US" b="1" dirty="0"/>
          </a:p>
          <a:p>
            <a:pPr indent="-228600" defTabSz="914400"/>
            <a:r>
              <a:rPr lang="en-US" sz="1200" dirty="0"/>
              <a:t>Share what you know</a:t>
            </a:r>
          </a:p>
          <a:p>
            <a:pPr indent="-228600" defTabSz="914400"/>
            <a:r>
              <a:rPr lang="en-US" sz="1200" dirty="0"/>
              <a:t>Your documentation on the Internet</a:t>
            </a:r>
          </a:p>
          <a:p>
            <a:pPr indent="-228600" defTabSz="914400"/>
            <a:r>
              <a:rPr lang="en-US" sz="1200" dirty="0"/>
              <a:t>Why re-invent the wheel</a:t>
            </a:r>
          </a:p>
          <a:p>
            <a:pPr indent="-228600" defTabSz="914400"/>
            <a:r>
              <a:rPr lang="en-US" sz="1200" dirty="0"/>
              <a:t>Write what you want</a:t>
            </a:r>
          </a:p>
          <a:p>
            <a:endParaRPr lang="en-US" b="1" dirty="0"/>
          </a:p>
          <a:p>
            <a:pPr fontAlgn="ctr"/>
            <a:r>
              <a:rPr lang="en-US" sz="1200" b="0" i="0" u="none" strike="noStrike" kern="1200" dirty="0">
                <a:solidFill>
                  <a:schemeClr val="tx1"/>
                </a:solidFill>
                <a:effectLst/>
                <a:latin typeface="+mn-lt"/>
                <a:ea typeface="+mn-ea"/>
                <a:cs typeface="+mn-cs"/>
              </a:rPr>
              <a:t>So blogging is probably one of the easiest ways to go about the process for sharing what you know.</a:t>
            </a:r>
          </a:p>
          <a:p>
            <a:pPr fontAlgn="t"/>
            <a:r>
              <a:rPr lang="en-US" sz="1200" b="1" i="0" u="none" strike="noStrike" kern="1200" dirty="0">
                <a:solidFill>
                  <a:schemeClr val="tx1"/>
                </a:solidFill>
                <a:effectLst/>
                <a:latin typeface="+mn-lt"/>
                <a:ea typeface="+mn-ea"/>
                <a:cs typeface="+mn-cs"/>
              </a:rPr>
              <a:t>0:21:37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as you can see here on this is Scott </a:t>
            </a:r>
            <a:r>
              <a:rPr lang="en-US" sz="1200" b="0" i="0" u="none" strike="noStrike" kern="1200" dirty="0" err="1">
                <a:solidFill>
                  <a:schemeClr val="tx1"/>
                </a:solidFill>
                <a:effectLst/>
                <a:latin typeface="+mn-lt"/>
                <a:ea typeface="+mn-ea"/>
                <a:cs typeface="+mn-cs"/>
              </a:rPr>
              <a:t>hanselman's</a:t>
            </a:r>
            <a:r>
              <a:rPr lang="en-US" sz="1200" b="0" i="0" u="none" strike="noStrike" kern="1200" dirty="0">
                <a:solidFill>
                  <a:schemeClr val="tx1"/>
                </a:solidFill>
                <a:effectLst/>
                <a:latin typeface="+mn-lt"/>
                <a:ea typeface="+mn-ea"/>
                <a:cs typeface="+mn-cs"/>
              </a:rPr>
              <a:t> web page </a:t>
            </a:r>
            <a:r>
              <a:rPr lang="en-US" sz="1200" b="0" i="0" u="none" strike="noStrike" kern="1200" dirty="0" err="1">
                <a:solidFill>
                  <a:schemeClr val="tx1"/>
                </a:solidFill>
                <a:effectLst/>
                <a:latin typeface="+mn-lt"/>
                <a:ea typeface="+mn-ea"/>
                <a:cs typeface="+mn-cs"/>
              </a:rPr>
              <a:t>hansman</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akamaihd</a:t>
            </a:r>
            <a:r>
              <a:rPr lang="en-US" sz="1200" b="0" i="0" u="none" strike="noStrike" kern="1200" dirty="0">
                <a:solidFill>
                  <a:schemeClr val="tx1"/>
                </a:solidFill>
                <a:effectLst/>
                <a:latin typeface="+mn-lt"/>
                <a:ea typeface="+mn-ea"/>
                <a:cs typeface="+mn-cs"/>
              </a:rPr>
              <a:t> been following stop for a long time even though I'm not a developer I do</a:t>
            </a:r>
          </a:p>
          <a:p>
            <a:pPr fontAlgn="t"/>
            <a:r>
              <a:rPr lang="en-US" sz="1200" b="1" i="0" u="none" strike="noStrike" kern="1200" dirty="0">
                <a:solidFill>
                  <a:schemeClr val="tx1"/>
                </a:solidFill>
                <a:effectLst/>
                <a:latin typeface="+mn-lt"/>
                <a:ea typeface="+mn-ea"/>
                <a:cs typeface="+mn-cs"/>
              </a:rPr>
              <a:t>0:21:47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code however. Ah he talks about many things that have.</a:t>
            </a:r>
          </a:p>
          <a:p>
            <a:pPr fontAlgn="t"/>
            <a:r>
              <a:rPr lang="en-US" sz="1200" b="1" i="0" u="none" strike="noStrike" kern="1200" dirty="0">
                <a:solidFill>
                  <a:schemeClr val="tx1"/>
                </a:solidFill>
                <a:effectLst/>
                <a:latin typeface="+mn-lt"/>
                <a:ea typeface="+mn-ea"/>
                <a:cs typeface="+mn-cs"/>
              </a:rPr>
              <a:t>0:21:59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While they deal with wrong code talks about things that makes sense to me in one of the biggest things that he said for a number of years is that.</a:t>
            </a:r>
          </a:p>
          <a:p>
            <a:pPr fontAlgn="t"/>
            <a:r>
              <a:rPr lang="en-US" sz="1200" b="1" i="0" u="none" strike="noStrike" kern="1200" dirty="0">
                <a:solidFill>
                  <a:schemeClr val="tx1"/>
                </a:solidFill>
                <a:effectLst/>
                <a:latin typeface="+mn-lt"/>
                <a:ea typeface="+mn-ea"/>
                <a:cs typeface="+mn-cs"/>
              </a:rPr>
              <a:t>0:22:04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 know. Why tweet something or white email something when you can write a blog post on it?</a:t>
            </a:r>
          </a:p>
          <a:p>
            <a:pPr fontAlgn="t"/>
            <a:r>
              <a:rPr lang="en-US" sz="1200" b="1" i="0" u="none" strike="noStrike" kern="1200" dirty="0">
                <a:solidFill>
                  <a:schemeClr val="tx1"/>
                </a:solidFill>
                <a:effectLst/>
                <a:latin typeface="+mn-lt"/>
                <a:ea typeface="+mn-ea"/>
                <a:cs typeface="+mn-cs"/>
              </a:rPr>
              <a:t>0:22:13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let me give you a real world example here as a quad </a:t>
            </a:r>
            <a:r>
              <a:rPr lang="en-US" sz="1200" b="0" i="0" u="none" strike="noStrike" kern="1200" dirty="0" err="1">
                <a:solidFill>
                  <a:schemeClr val="tx1"/>
                </a:solidFill>
                <a:effectLst/>
                <a:latin typeface="+mn-lt"/>
                <a:ea typeface="+mn-ea"/>
                <a:cs typeface="+mn-cs"/>
              </a:rPr>
              <a:t>opps</a:t>
            </a:r>
            <a:r>
              <a:rPr lang="en-US" sz="1200" b="0" i="0" u="none" strike="noStrike" kern="1200" dirty="0">
                <a:solidFill>
                  <a:schemeClr val="tx1"/>
                </a:solidFill>
                <a:effectLst/>
                <a:latin typeface="+mn-lt"/>
                <a:ea typeface="+mn-ea"/>
                <a:cs typeface="+mn-cs"/>
              </a:rPr>
              <a:t> advocate one of my roles is to help it pros and people in operations.</a:t>
            </a:r>
          </a:p>
          <a:p>
            <a:pPr fontAlgn="t"/>
            <a:r>
              <a:rPr lang="en-US" sz="1200" b="1" i="0" u="none" strike="noStrike" kern="1200" dirty="0">
                <a:solidFill>
                  <a:schemeClr val="tx1"/>
                </a:solidFill>
                <a:effectLst/>
                <a:latin typeface="+mn-lt"/>
                <a:ea typeface="+mn-ea"/>
                <a:cs typeface="+mn-cs"/>
              </a:rPr>
              <a:t>0:22:20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How could they were pretty get to the cloud and part of that is helping them have a framework a learning path a way of finding the information they need</a:t>
            </a:r>
          </a:p>
          <a:p>
            <a:pPr fontAlgn="t"/>
            <a:r>
              <a:rPr lang="en-US" sz="1200" b="1" i="0" u="none" strike="noStrike" kern="1200" dirty="0">
                <a:solidFill>
                  <a:schemeClr val="tx1"/>
                </a:solidFill>
                <a:effectLst/>
                <a:latin typeface="+mn-lt"/>
                <a:ea typeface="+mn-ea"/>
                <a:cs typeface="+mn-cs"/>
              </a:rPr>
              <a:t>0:22:31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 get there so I get multiple messages?</a:t>
            </a:r>
          </a:p>
          <a:p>
            <a:pPr fontAlgn="t"/>
            <a:r>
              <a:rPr lang="en-US" sz="1200" b="1" i="0" u="none" strike="noStrike" kern="1200" dirty="0">
                <a:solidFill>
                  <a:schemeClr val="tx1"/>
                </a:solidFill>
                <a:effectLst/>
                <a:latin typeface="+mn-lt"/>
                <a:ea typeface="+mn-ea"/>
                <a:cs typeface="+mn-cs"/>
              </a:rPr>
              <a:t>0:22:41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Emails offered for pens about you know how do I learn azurin this is bad in the other thing.</a:t>
            </a:r>
          </a:p>
          <a:p>
            <a:pPr fontAlgn="t"/>
            <a:r>
              <a:rPr lang="en-US" sz="1200" b="1" i="0" u="none" strike="noStrike" kern="1200" dirty="0">
                <a:solidFill>
                  <a:schemeClr val="tx1"/>
                </a:solidFill>
                <a:effectLst/>
                <a:latin typeface="+mn-lt"/>
                <a:ea typeface="+mn-ea"/>
                <a:cs typeface="+mn-cs"/>
              </a:rPr>
              <a:t>0:22:44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Let's say I have 50 of those.</a:t>
            </a:r>
          </a:p>
          <a:p>
            <a:pPr fontAlgn="t"/>
            <a:r>
              <a:rPr lang="en-US" sz="1200" b="1" i="0" u="none" strike="noStrike" kern="1200" dirty="0">
                <a:solidFill>
                  <a:schemeClr val="tx1"/>
                </a:solidFill>
                <a:effectLst/>
                <a:latin typeface="+mn-lt"/>
                <a:ea typeface="+mn-ea"/>
                <a:cs typeface="+mn-cs"/>
              </a:rPr>
              <a:t>0:22:50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If I responded back to each one of those?</a:t>
            </a:r>
          </a:p>
          <a:p>
            <a:pPr fontAlgn="t"/>
            <a:r>
              <a:rPr lang="en-US" sz="1200" b="1" i="0" u="none" strike="noStrike" kern="1200" dirty="0">
                <a:solidFill>
                  <a:schemeClr val="tx1"/>
                </a:solidFill>
                <a:effectLst/>
                <a:latin typeface="+mn-lt"/>
                <a:ea typeface="+mn-ea"/>
                <a:cs typeface="+mn-cs"/>
              </a:rPr>
              <a:t>0:22:52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Chances are it's going to be the same information I might tweak it for that specific person but it's going to be a giant same general path of these are</a:t>
            </a:r>
          </a:p>
          <a:p>
            <a:pPr fontAlgn="t"/>
            <a:r>
              <a:rPr lang="en-US" sz="1200" b="1" i="0" u="none" strike="noStrike" kern="1200" dirty="0">
                <a:solidFill>
                  <a:schemeClr val="tx1"/>
                </a:solidFill>
                <a:effectLst/>
                <a:latin typeface="+mn-lt"/>
                <a:ea typeface="+mn-ea"/>
                <a:cs typeface="+mn-cs"/>
              </a:rPr>
              <a:t>0:22:57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things that I swear I think you should start and that sort of thing so.</a:t>
            </a:r>
          </a:p>
          <a:p>
            <a:pPr fontAlgn="t"/>
            <a:r>
              <a:rPr lang="en-US" sz="1200" b="1" i="0" u="none" strike="noStrike" kern="1200" dirty="0">
                <a:solidFill>
                  <a:schemeClr val="tx1"/>
                </a:solidFill>
                <a:effectLst/>
                <a:latin typeface="+mn-lt"/>
                <a:ea typeface="+mn-ea"/>
                <a:cs typeface="+mn-cs"/>
              </a:rPr>
              <a:t>0:23:05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 chose to blog it I choose to block my ideas of here's how to get started with Azure.</a:t>
            </a:r>
          </a:p>
          <a:p>
            <a:pPr fontAlgn="t"/>
            <a:r>
              <a:rPr lang="en-US" sz="1200" b="1" i="0" u="none" strike="noStrike" kern="1200" dirty="0">
                <a:solidFill>
                  <a:schemeClr val="tx1"/>
                </a:solidFill>
                <a:effectLst/>
                <a:latin typeface="+mn-lt"/>
                <a:ea typeface="+mn-ea"/>
                <a:cs typeface="+mn-cs"/>
              </a:rPr>
              <a:t>0:23:11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that's my documentation in the Internet it saves me from reinventing the wheel so I can tell that person I can reply to an email Hey </a:t>
            </a:r>
            <a:r>
              <a:rPr lang="en-US" sz="1200" b="0" i="0" u="none" strike="noStrike" kern="1200" dirty="0" err="1">
                <a:solidFill>
                  <a:schemeClr val="tx1"/>
                </a:solidFill>
                <a:effectLst/>
                <a:latin typeface="+mn-lt"/>
                <a:ea typeface="+mn-ea"/>
                <a:cs typeface="+mn-cs"/>
              </a:rPr>
              <a:t>Hey</a:t>
            </a:r>
            <a:r>
              <a:rPr lang="en-US" sz="1200" b="0" i="0" u="none" strike="noStrike" kern="1200" dirty="0">
                <a:solidFill>
                  <a:schemeClr val="tx1"/>
                </a:solidFill>
                <a:effectLst/>
                <a:latin typeface="+mn-lt"/>
                <a:ea typeface="+mn-ea"/>
                <a:cs typeface="+mn-cs"/>
              </a:rPr>
              <a:t> check out</a:t>
            </a:r>
          </a:p>
          <a:p>
            <a:pPr fontAlgn="t"/>
            <a:r>
              <a:rPr lang="en-US" sz="1200" b="1" i="0" u="none" strike="noStrike" kern="1200" dirty="0">
                <a:solidFill>
                  <a:schemeClr val="tx1"/>
                </a:solidFill>
                <a:effectLst/>
                <a:latin typeface="+mn-lt"/>
                <a:ea typeface="+mn-ea"/>
                <a:cs typeface="+mn-cs"/>
              </a:rPr>
              <a:t>0:23:17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my blog post here at really goes into depth here's how to get up to speed on Azure.</a:t>
            </a:r>
          </a:p>
          <a:p>
            <a:pPr fontAlgn="t"/>
            <a:r>
              <a:rPr lang="en-US" sz="1200" b="1" i="0" u="none" strike="noStrike" kern="1200" dirty="0">
                <a:solidFill>
                  <a:schemeClr val="tx1"/>
                </a:solidFill>
                <a:effectLst/>
                <a:latin typeface="+mn-lt"/>
                <a:ea typeface="+mn-ea"/>
                <a:cs typeface="+mn-cs"/>
              </a:rPr>
              <a:t>0:23:27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based on some of the things you say here's some feedback that I have for you and feel free to email me back or comments on the blog about</a:t>
            </a:r>
          </a:p>
          <a:p>
            <a:pPr fontAlgn="t"/>
            <a:r>
              <a:rPr lang="en-US" sz="1200" b="1" i="0" u="none" strike="noStrike" kern="1200" dirty="0">
                <a:solidFill>
                  <a:schemeClr val="tx1"/>
                </a:solidFill>
                <a:effectLst/>
                <a:latin typeface="+mn-lt"/>
                <a:ea typeface="+mn-ea"/>
                <a:cs typeface="+mn-cs"/>
              </a:rPr>
              <a:t>0:23:32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questions that you have in those sorts of things and notice on throw out the commenting on the blog but.</a:t>
            </a:r>
          </a:p>
          <a:p>
            <a:pPr fontAlgn="t"/>
            <a:r>
              <a:rPr lang="en-US" sz="1200" b="1" i="0" u="none" strike="noStrike" kern="1200" dirty="0">
                <a:solidFill>
                  <a:schemeClr val="tx1"/>
                </a:solidFill>
                <a:effectLst/>
                <a:latin typeface="+mn-lt"/>
                <a:ea typeface="+mn-ea"/>
                <a:cs typeface="+mn-cs"/>
              </a:rPr>
              <a:t>0:23:40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Ben gives gets them.</a:t>
            </a:r>
          </a:p>
          <a:p>
            <a:pPr fontAlgn="t"/>
            <a:r>
              <a:rPr lang="en-US" sz="1200" b="1" i="0" u="none" strike="noStrike" kern="1200" dirty="0">
                <a:solidFill>
                  <a:schemeClr val="tx1"/>
                </a:solidFill>
                <a:effectLst/>
                <a:latin typeface="+mn-lt"/>
                <a:ea typeface="+mn-ea"/>
                <a:cs typeface="+mn-cs"/>
              </a:rPr>
              <a:t>0:23:46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Publicly in the communication so that chances are the questions that they might have about my learning path is the same question that somebody else is reading that blog has</a:t>
            </a:r>
          </a:p>
          <a:p>
            <a:pPr fontAlgn="t"/>
            <a:r>
              <a:rPr lang="en-US" sz="1200" b="1" i="0" u="none" strike="noStrike" kern="1200" dirty="0">
                <a:solidFill>
                  <a:schemeClr val="tx1"/>
                </a:solidFill>
                <a:effectLst/>
                <a:latin typeface="+mn-lt"/>
                <a:ea typeface="+mn-ea"/>
                <a:cs typeface="+mn-cs"/>
              </a:rPr>
              <a:t>0:23:49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as well so I think blogging is a really great place to start for them.</a:t>
            </a:r>
          </a:p>
          <a:p>
            <a:pPr fontAlgn="t"/>
            <a:r>
              <a:rPr lang="en-US" sz="1200" b="1" i="0" u="none" strike="noStrike" kern="1200" dirty="0">
                <a:solidFill>
                  <a:schemeClr val="tx1"/>
                </a:solidFill>
                <a:effectLst/>
                <a:latin typeface="+mn-lt"/>
                <a:ea typeface="+mn-ea"/>
                <a:cs typeface="+mn-cs"/>
              </a:rPr>
              <a:t>0:24:00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It could be written you could also do a video blog as well.</a:t>
            </a:r>
          </a:p>
          <a:p>
            <a:pPr fontAlgn="t"/>
            <a:r>
              <a:rPr lang="en-US" sz="1200" b="1" i="0" u="none" strike="noStrike" kern="1200" dirty="0">
                <a:solidFill>
                  <a:schemeClr val="tx1"/>
                </a:solidFill>
                <a:effectLst/>
                <a:latin typeface="+mn-lt"/>
                <a:ea typeface="+mn-ea"/>
                <a:cs typeface="+mn-cs"/>
              </a:rPr>
              <a:t>0:24:05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next thing is networking.(Trans)</a:t>
            </a:r>
          </a:p>
          <a:p>
            <a:pPr fontAlgn="ctr"/>
            <a:endParaRPr lang="en-US" sz="1200" b="0" i="0" u="none" strike="noStrike" kern="1200" dirty="0">
              <a:solidFill>
                <a:schemeClr val="tx1"/>
              </a:solidFill>
              <a:effectLst/>
              <a:latin typeface="+mn-lt"/>
              <a:ea typeface="+mn-ea"/>
              <a:cs typeface="+mn-cs"/>
            </a:endParaRPr>
          </a:p>
          <a:p>
            <a:r>
              <a:rPr lang="en-US" b="0" i="0" u="none" strike="noStrike" baseline="0" dirty="0">
                <a:solidFill>
                  <a:srgbClr val="2F5496"/>
                </a:solidFill>
                <a:latin typeface="Times New Roman" panose="02020603050405020304" pitchFamily="18" charset="0"/>
              </a:rPr>
              <a:t>Scot </a:t>
            </a:r>
            <a:r>
              <a:rPr lang="en-US" b="0" i="0" u="none" strike="noStrike" baseline="0" dirty="0" err="1">
                <a:solidFill>
                  <a:srgbClr val="2F5496"/>
                </a:solidFill>
                <a:latin typeface="Times New Roman" panose="02020603050405020304" pitchFamily="18" charset="0"/>
              </a:rPr>
              <a:t>Hanselman</a:t>
            </a:r>
            <a:r>
              <a:rPr lang="en-US" b="0" i="0" u="none" strike="noStrike" baseline="0" dirty="0">
                <a:solidFill>
                  <a:srgbClr val="2F5496"/>
                </a:solidFill>
                <a:latin typeface="Times New Roman" panose="02020603050405020304" pitchFamily="18" charset="0"/>
              </a:rPr>
              <a:t> ref</a:t>
            </a:r>
          </a:p>
          <a:p>
            <a:r>
              <a:rPr lang="en-US" b="0" i="0" u="none" strike="noStrike" baseline="0" dirty="0">
                <a:solidFill>
                  <a:srgbClr val="2F5496"/>
                </a:solidFill>
                <a:latin typeface="Times New Roman" panose="02020603050405020304" pitchFamily="18" charset="0"/>
              </a:rPr>
              <a:t>Use as your Internet Notebook &amp; Way to Share</a:t>
            </a:r>
          </a:p>
          <a:p>
            <a:r>
              <a:rPr lang="en-US" b="0" i="0" u="none" strike="noStrike" baseline="0" dirty="0">
                <a:solidFill>
                  <a:srgbClr val="2F5496"/>
                </a:solidFill>
                <a:latin typeface="Times New Roman" panose="02020603050405020304" pitchFamily="18" charset="0"/>
              </a:rPr>
              <a:t>Why use email/Social to answer same question X times when you can write a blog post once</a:t>
            </a:r>
          </a:p>
          <a:p>
            <a:pPr fontAlgn="ctr"/>
            <a:r>
              <a:rPr lang="en-US" sz="1200" b="0" i="0" u="none" strike="noStrike" kern="1200" dirty="0">
                <a:solidFill>
                  <a:schemeClr val="tx1"/>
                </a:solidFill>
                <a:effectLst/>
                <a:latin typeface="+mn-lt"/>
                <a:ea typeface="+mn-ea"/>
                <a:cs typeface="+mn-cs"/>
              </a:rPr>
              <a:t>Simple</a:t>
            </a:r>
          </a:p>
          <a:p>
            <a:pPr fontAlgn="ctr"/>
            <a:r>
              <a:rPr lang="en-US" sz="1200" b="0" i="0" u="none" strike="noStrike" kern="1200" dirty="0">
                <a:solidFill>
                  <a:schemeClr val="tx1"/>
                </a:solidFill>
                <a:effectLst/>
                <a:latin typeface="+mn-lt"/>
                <a:ea typeface="+mn-ea"/>
                <a:cs typeface="+mn-cs"/>
              </a:rPr>
              <a:t>Cheap </a:t>
            </a:r>
          </a:p>
          <a:p>
            <a:pPr fontAlgn="ctr"/>
            <a:r>
              <a:rPr lang="en-US" sz="1200" b="0" i="0" u="none" strike="noStrike" kern="1200" dirty="0">
                <a:solidFill>
                  <a:schemeClr val="tx1"/>
                </a:solidFill>
                <a:effectLst/>
                <a:latin typeface="+mn-lt"/>
                <a:ea typeface="+mn-ea"/>
                <a:cs typeface="+mn-cs"/>
              </a:rPr>
              <a:t>Unlimited reach</a:t>
            </a:r>
          </a:p>
          <a:p>
            <a:endParaRPr lang="en-US" b="1" dirty="0"/>
          </a:p>
          <a:p>
            <a:endParaRPr lang="en-US" b="1"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41</a:t>
            </a:fld>
            <a:endParaRPr lang="en-US" dirty="0"/>
          </a:p>
        </p:txBody>
      </p:sp>
    </p:spTree>
    <p:extLst>
      <p:ext uri="{BB962C8B-B14F-4D97-AF65-F5344CB8AC3E}">
        <p14:creationId xmlns:p14="http://schemas.microsoft.com/office/powerpoint/2010/main" val="26616204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defTabSz="914400"/>
            <a:r>
              <a:rPr lang="en-US" sz="1200" dirty="0"/>
              <a:t>Were you in the right place at the right time</a:t>
            </a:r>
          </a:p>
          <a:p>
            <a:pPr marL="0" indent="-228600" defTabSz="914400"/>
            <a:r>
              <a:rPr lang="en-US" sz="1200" dirty="0"/>
              <a:t>Or</a:t>
            </a:r>
          </a:p>
          <a:p>
            <a:pPr marL="0" indent="-228600" defTabSz="914400"/>
            <a:r>
              <a:rPr lang="en-US" sz="1200" dirty="0"/>
              <a:t>Did you put yourself in a position to be in the right place?</a:t>
            </a:r>
          </a:p>
          <a:p>
            <a:pPr marL="0" indent="-228600" defTabSz="914400"/>
            <a:endParaRPr lang="en-US" sz="1200" dirty="0"/>
          </a:p>
          <a:p>
            <a:r>
              <a:rPr lang="en-US" b="0" i="0" u="none" strike="noStrike" baseline="0" dirty="0">
                <a:solidFill>
                  <a:srgbClr val="2F5496"/>
                </a:solidFill>
                <a:latin typeface="Times New Roman" panose="02020603050405020304" pitchFamily="18" charset="0"/>
              </a:rPr>
              <a:t>Being in the right place at the right time is sometimes needed</a:t>
            </a:r>
          </a:p>
          <a:p>
            <a:r>
              <a:rPr lang="en-US" b="0" i="0" u="none" strike="noStrike" baseline="0" dirty="0">
                <a:solidFill>
                  <a:srgbClr val="2F5496"/>
                </a:solidFill>
                <a:latin typeface="Times New Roman" panose="02020603050405020304" pitchFamily="18" charset="0"/>
              </a:rPr>
              <a:t>I also believe you make your own luck by setting goals, building your knowledge, and building your brand.</a:t>
            </a:r>
          </a:p>
          <a:p>
            <a:r>
              <a:rPr lang="en-US" b="0" i="0" u="none" strike="noStrike" baseline="0" dirty="0">
                <a:solidFill>
                  <a:srgbClr val="2F5496"/>
                </a:solidFill>
                <a:latin typeface="Times New Roman" panose="02020603050405020304" pitchFamily="18" charset="0"/>
              </a:rPr>
              <a:t>Put yourself in a place where you can take advantage of that ‘lucky’ opportunity</a:t>
            </a:r>
          </a:p>
          <a:p>
            <a:r>
              <a:rPr lang="en-US" b="0" i="0" u="none" strike="noStrike" baseline="0" dirty="0">
                <a:solidFill>
                  <a:srgbClr val="2F5496"/>
                </a:solidFill>
                <a:latin typeface="Times New Roman" panose="02020603050405020304" pitchFamily="18" charset="0"/>
              </a:rPr>
              <a:t>Transition: So you might be saying ‘How do I start putting all this together’, well let’s look at a new career path.</a:t>
            </a:r>
          </a:p>
          <a:p>
            <a:pPr marL="171450" indent="-171450">
              <a:buFont typeface="Arial" panose="020B0604020202020204" pitchFamily="34" charset="0"/>
              <a:buChar char="•"/>
            </a:pPr>
            <a:r>
              <a:rPr lang="en-US" b="0" i="0" u="none" strike="noStrike" baseline="0" dirty="0">
                <a:solidFill>
                  <a:srgbClr val="2F5496"/>
                </a:solidFill>
                <a:latin typeface="Times New Roman" panose="02020603050405020304" pitchFamily="18" charset="0"/>
              </a:rPr>
              <a:t>Hard Work</a:t>
            </a:r>
          </a:p>
          <a:p>
            <a:pPr marL="171450" indent="-171450">
              <a:buFont typeface="Arial" panose="020B0604020202020204" pitchFamily="34" charset="0"/>
              <a:buChar char="•"/>
            </a:pPr>
            <a:r>
              <a:rPr lang="en-US" b="0" i="0" u="none" strike="noStrike" baseline="0" dirty="0">
                <a:solidFill>
                  <a:srgbClr val="2F5496"/>
                </a:solidFill>
                <a:latin typeface="Times New Roman" panose="02020603050405020304" pitchFamily="18" charset="0"/>
              </a:rPr>
              <a:t>Dedication</a:t>
            </a:r>
          </a:p>
          <a:p>
            <a:r>
              <a:rPr lang="en-US" b="0" i="0" u="none" strike="noStrike" baseline="0" dirty="0">
                <a:solidFill>
                  <a:srgbClr val="2F5496"/>
                </a:solidFill>
                <a:latin typeface="Times New Roman" panose="02020603050405020304" pitchFamily="18" charset="0"/>
              </a:rPr>
              <a:t>To be honest, luck plays a big part of all the pieces lining up in your career</a:t>
            </a:r>
          </a:p>
          <a:p>
            <a:r>
              <a:rPr lang="en-US" b="0" i="0" u="none" strike="noStrike" baseline="0" dirty="0">
                <a:solidFill>
                  <a:srgbClr val="2F5496"/>
                </a:solidFill>
                <a:latin typeface="Times New Roman" panose="02020603050405020304" pitchFamily="18" charset="0"/>
              </a:rPr>
              <a:t>Transition: Let’s take a look at each piece. First let’s talk about your vision.</a:t>
            </a:r>
          </a:p>
          <a:p>
            <a:endParaRPr lang="en-US" b="0" i="0" u="none" strike="noStrike" baseline="0" dirty="0">
              <a:solidFill>
                <a:srgbClr val="2F5496"/>
              </a:solidFill>
              <a:latin typeface="Times New Roman" panose="02020603050405020304" pitchFamily="18" charset="0"/>
            </a:endParaRPr>
          </a:p>
          <a:p>
            <a:pPr fontAlgn="ctr"/>
            <a:r>
              <a:rPr lang="en-US" sz="1200" b="0" i="0" u="none" strike="noStrike" kern="1200" dirty="0">
                <a:solidFill>
                  <a:schemeClr val="tx1"/>
                </a:solidFill>
                <a:effectLst/>
                <a:latin typeface="+mn-lt"/>
                <a:ea typeface="+mn-ea"/>
                <a:cs typeface="+mn-cs"/>
              </a:rPr>
              <a:t>And that brings us to the last place which is luck.</a:t>
            </a:r>
          </a:p>
          <a:p>
            <a:pPr fontAlgn="t"/>
            <a:r>
              <a:rPr lang="en-US" sz="1200" b="1" i="0" u="none" strike="noStrike" kern="1200" dirty="0">
                <a:solidFill>
                  <a:schemeClr val="tx1"/>
                </a:solidFill>
                <a:effectLst/>
                <a:latin typeface="+mn-lt"/>
                <a:ea typeface="+mn-ea"/>
                <a:cs typeface="+mn-cs"/>
              </a:rPr>
              <a:t>0:27:26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when we talk about walk lots one of these hard things because there are people out there that believe that there is no lock that you create your own</a:t>
            </a:r>
          </a:p>
          <a:p>
            <a:pPr fontAlgn="t"/>
            <a:r>
              <a:rPr lang="en-US" sz="1200" b="1" i="0" u="none" strike="noStrike" kern="1200" dirty="0">
                <a:solidFill>
                  <a:schemeClr val="tx1"/>
                </a:solidFill>
                <a:effectLst/>
                <a:latin typeface="+mn-lt"/>
                <a:ea typeface="+mn-ea"/>
                <a:cs typeface="+mn-cs"/>
              </a:rPr>
              <a:t>0:27:30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luck that. What do you do?</a:t>
            </a:r>
          </a:p>
          <a:p>
            <a:pPr fontAlgn="t"/>
            <a:r>
              <a:rPr lang="en-US" sz="1200" b="1" i="0" u="none" strike="noStrike" kern="1200" dirty="0">
                <a:solidFill>
                  <a:schemeClr val="tx1"/>
                </a:solidFill>
                <a:effectLst/>
                <a:latin typeface="+mn-lt"/>
                <a:ea typeface="+mn-ea"/>
                <a:cs typeface="+mn-cs"/>
              </a:rPr>
              <a:t>0:27:42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Puts you where you should be in you get what you should </a:t>
            </a:r>
            <a:r>
              <a:rPr lang="en-US" sz="1200" b="0" i="0" u="none" strike="noStrike" kern="1200" dirty="0" err="1">
                <a:solidFill>
                  <a:schemeClr val="tx1"/>
                </a:solidFill>
                <a:effectLst/>
                <a:latin typeface="+mn-lt"/>
                <a:ea typeface="+mn-ea"/>
                <a:cs typeface="+mn-cs"/>
              </a:rPr>
              <a:t>should</a:t>
            </a:r>
            <a:r>
              <a:rPr lang="en-US" sz="1200" b="0" i="0" u="none" strike="noStrike" kern="1200" dirty="0">
                <a:solidFill>
                  <a:schemeClr val="tx1"/>
                </a:solidFill>
                <a:effectLst/>
                <a:latin typeface="+mn-lt"/>
                <a:ea typeface="+mn-ea"/>
                <a:cs typeface="+mn-cs"/>
              </a:rPr>
              <a:t> have gotten so it kind of comes down to where you in the right place at the</a:t>
            </a:r>
          </a:p>
          <a:p>
            <a:pPr fontAlgn="t"/>
            <a:r>
              <a:rPr lang="en-US" sz="1200" b="1" i="0" u="none" strike="noStrike" kern="1200" dirty="0">
                <a:solidFill>
                  <a:schemeClr val="tx1"/>
                </a:solidFill>
                <a:effectLst/>
                <a:latin typeface="+mn-lt"/>
                <a:ea typeface="+mn-ea"/>
                <a:cs typeface="+mn-cs"/>
              </a:rPr>
              <a:t>0:27:46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right time or did you put yourself in the position to be in the right place at the right time.</a:t>
            </a:r>
          </a:p>
          <a:p>
            <a:pPr fontAlgn="t"/>
            <a:r>
              <a:rPr lang="en-US" sz="1200" b="1" i="0" u="none" strike="noStrike" kern="1200" dirty="0">
                <a:solidFill>
                  <a:schemeClr val="tx1"/>
                </a:solidFill>
                <a:effectLst/>
                <a:latin typeface="+mn-lt"/>
                <a:ea typeface="+mn-ea"/>
                <a:cs typeface="+mn-cs"/>
              </a:rPr>
              <a:t>0:27:54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I'm not really here to tell you.</a:t>
            </a:r>
          </a:p>
          <a:p>
            <a:pPr fontAlgn="t"/>
            <a:r>
              <a:rPr lang="en-US" sz="1200" b="1" i="0" u="none" strike="noStrike" kern="1200" dirty="0">
                <a:solidFill>
                  <a:schemeClr val="tx1"/>
                </a:solidFill>
                <a:effectLst/>
                <a:latin typeface="+mn-lt"/>
                <a:ea typeface="+mn-ea"/>
                <a:cs typeface="+mn-cs"/>
              </a:rPr>
              <a:t>0:28:01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Which of those is true?</a:t>
            </a:r>
          </a:p>
          <a:p>
            <a:pPr fontAlgn="t"/>
            <a:r>
              <a:rPr lang="en-US" sz="1200" b="1" i="0" u="none" strike="noStrike" kern="1200" dirty="0">
                <a:solidFill>
                  <a:schemeClr val="tx1"/>
                </a:solidFill>
                <a:effectLst/>
                <a:latin typeface="+mn-lt"/>
                <a:ea typeface="+mn-ea"/>
                <a:cs typeface="+mn-cs"/>
              </a:rPr>
              <a:t>0:28:06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 have some firm beliefs as far as.</a:t>
            </a:r>
          </a:p>
          <a:p>
            <a:pPr fontAlgn="t"/>
            <a:r>
              <a:rPr lang="en-US" sz="1200" b="1" i="0" u="none" strike="noStrike" kern="1200" dirty="0">
                <a:solidFill>
                  <a:schemeClr val="tx1"/>
                </a:solidFill>
                <a:effectLst/>
                <a:latin typeface="+mn-lt"/>
                <a:ea typeface="+mn-ea"/>
                <a:cs typeface="+mn-cs"/>
              </a:rPr>
              <a:t>0:28:08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What I've seen in my career?</a:t>
            </a:r>
          </a:p>
          <a:p>
            <a:pPr fontAlgn="t"/>
            <a:r>
              <a:rPr lang="en-US" sz="1200" b="1" i="0" u="none" strike="noStrike" kern="1200" dirty="0">
                <a:solidFill>
                  <a:schemeClr val="tx1"/>
                </a:solidFill>
                <a:effectLst/>
                <a:latin typeface="+mn-lt"/>
                <a:ea typeface="+mn-ea"/>
                <a:cs typeface="+mn-cs"/>
              </a:rPr>
              <a:t>0:28:12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I know when I look at things you know hindsight is always 2020 as we know that if I look at things I can look at where I am</a:t>
            </a:r>
          </a:p>
          <a:p>
            <a:pPr fontAlgn="t"/>
            <a:r>
              <a:rPr lang="en-US" sz="1200" b="1" i="0" u="none" strike="noStrike" kern="1200" dirty="0">
                <a:solidFill>
                  <a:schemeClr val="tx1"/>
                </a:solidFill>
                <a:effectLst/>
                <a:latin typeface="+mn-lt"/>
                <a:ea typeface="+mn-ea"/>
                <a:cs typeface="+mn-cs"/>
              </a:rPr>
              <a:t>0:28:14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now with my career that.</a:t>
            </a:r>
          </a:p>
          <a:p>
            <a:pPr fontAlgn="t"/>
            <a:r>
              <a:rPr lang="en-US" sz="1200" b="1" i="0" u="none" strike="noStrike" kern="1200" dirty="0">
                <a:solidFill>
                  <a:schemeClr val="tx1"/>
                </a:solidFill>
                <a:effectLst/>
                <a:latin typeface="+mn-lt"/>
                <a:ea typeface="+mn-ea"/>
                <a:cs typeface="+mn-cs"/>
              </a:rPr>
              <a:t>0:28:25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There are certain things if certain things did not happen the next thing wouldn't happen and I wouldn't be here you know you see those movies and they talk about</a:t>
            </a:r>
          </a:p>
          <a:p>
            <a:pPr fontAlgn="ctr"/>
            <a:r>
              <a:rPr lang="en-US" sz="1200" b="0" i="0" u="none" strike="noStrike" kern="1200" dirty="0">
                <a:solidFill>
                  <a:schemeClr val="tx1"/>
                </a:solidFill>
                <a:effectLst/>
                <a:latin typeface="+mn-lt"/>
                <a:ea typeface="+mn-ea"/>
                <a:cs typeface="+mn-cs"/>
              </a:rPr>
              <a:t>the butterfly effect and. You know it's hard to determine OK what's locked and what part of the did I actually put my position to be in the right place.</a:t>
            </a:r>
          </a:p>
          <a:p>
            <a:pPr fontAlgn="t"/>
            <a:r>
              <a:rPr lang="en-US" sz="1200" b="1" i="0" u="none" strike="noStrike" kern="1200" dirty="0">
                <a:solidFill>
                  <a:schemeClr val="tx1"/>
                </a:solidFill>
                <a:effectLst/>
                <a:latin typeface="+mn-lt"/>
                <a:ea typeface="+mn-ea"/>
                <a:cs typeface="+mn-cs"/>
              </a:rPr>
              <a:t>0:28:37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I think we're the answer really comes down to is that.</a:t>
            </a:r>
          </a:p>
          <a:p>
            <a:pPr fontAlgn="t"/>
            <a:r>
              <a:rPr lang="en-US" sz="1200" b="1" i="0" u="none" strike="noStrike" kern="1200" dirty="0">
                <a:solidFill>
                  <a:schemeClr val="tx1"/>
                </a:solidFill>
                <a:effectLst/>
                <a:latin typeface="+mn-lt"/>
                <a:ea typeface="+mn-ea"/>
                <a:cs typeface="+mn-cs"/>
              </a:rPr>
              <a:t>0:28:49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In all actuality. What does provide a part being?</a:t>
            </a:r>
          </a:p>
          <a:p>
            <a:pPr fontAlgn="t"/>
            <a:r>
              <a:rPr lang="en-US" sz="1200" b="1" i="0" u="none" strike="noStrike" kern="1200" dirty="0">
                <a:solidFill>
                  <a:schemeClr val="tx1"/>
                </a:solidFill>
                <a:effectLst/>
                <a:latin typeface="+mn-lt"/>
                <a:ea typeface="+mn-ea"/>
                <a:cs typeface="+mn-cs"/>
              </a:rPr>
              <a:t>0:28:53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In the right place at the right time.</a:t>
            </a:r>
          </a:p>
          <a:p>
            <a:pPr fontAlgn="t"/>
            <a:r>
              <a:rPr lang="en-US" sz="1200" b="1" i="0" u="none" strike="noStrike" kern="1200" dirty="0">
                <a:solidFill>
                  <a:schemeClr val="tx1"/>
                </a:solidFill>
                <a:effectLst/>
                <a:latin typeface="+mn-lt"/>
                <a:ea typeface="+mn-ea"/>
                <a:cs typeface="+mn-cs"/>
              </a:rPr>
              <a:t>0:28:59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But along with that. We need to make sure that we're putting ourselves into position to take advantage of those opportunities that when they come up so it's kind of</a:t>
            </a:r>
          </a:p>
          <a:p>
            <a:pPr fontAlgn="t"/>
            <a:r>
              <a:rPr lang="en-US" sz="1200" b="1" i="0" u="none" strike="noStrike" kern="1200" dirty="0">
                <a:solidFill>
                  <a:schemeClr val="tx1"/>
                </a:solidFill>
                <a:effectLst/>
                <a:latin typeface="+mn-lt"/>
                <a:ea typeface="+mn-ea"/>
                <a:cs typeface="+mn-cs"/>
              </a:rPr>
              <a:t>0:29:03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word people say you make your own luck.</a:t>
            </a:r>
          </a:p>
          <a:p>
            <a:pPr fontAlgn="t"/>
            <a:r>
              <a:rPr lang="en-US" sz="1200" b="1" i="0" u="none" strike="noStrike" kern="1200" dirty="0">
                <a:solidFill>
                  <a:schemeClr val="tx1"/>
                </a:solidFill>
                <a:effectLst/>
                <a:latin typeface="+mn-lt"/>
                <a:ea typeface="+mn-ea"/>
                <a:cs typeface="+mn-cs"/>
              </a:rPr>
              <a:t>0:29:15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Well. In essence you do kind of make your own luck if you put yourself in a position for a dream opportunity to take advantage of that opportunity may be</a:t>
            </a:r>
          </a:p>
          <a:p>
            <a:pPr fontAlgn="t"/>
            <a:r>
              <a:rPr lang="en-US" sz="1200" b="1" i="0" u="none" strike="noStrike" kern="1200" dirty="0">
                <a:solidFill>
                  <a:schemeClr val="tx1"/>
                </a:solidFill>
                <a:effectLst/>
                <a:latin typeface="+mn-lt"/>
                <a:ea typeface="+mn-ea"/>
                <a:cs typeface="+mn-cs"/>
              </a:rPr>
              <a:t>0:29:18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lucky that it was available.</a:t>
            </a:r>
          </a:p>
          <a:p>
            <a:pPr fontAlgn="t"/>
            <a:r>
              <a:rPr lang="en-US" sz="1200" b="1" i="0" u="none" strike="noStrike" kern="1200" dirty="0">
                <a:solidFill>
                  <a:schemeClr val="tx1"/>
                </a:solidFill>
                <a:effectLst/>
                <a:latin typeface="+mn-lt"/>
                <a:ea typeface="+mn-ea"/>
                <a:cs typeface="+mn-cs"/>
              </a:rPr>
              <a:t>0:29:30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But you put yourself there so that you're able to take it to be honest luck plays a part in all of the pieces.</a:t>
            </a:r>
          </a:p>
          <a:p>
            <a:pPr fontAlgn="t"/>
            <a:r>
              <a:rPr lang="en-US" sz="1200" b="1" i="0" u="none" strike="noStrike" kern="1200" dirty="0">
                <a:solidFill>
                  <a:schemeClr val="tx1"/>
                </a:solidFill>
                <a:effectLst/>
                <a:latin typeface="+mn-lt"/>
                <a:ea typeface="+mn-ea"/>
                <a:cs typeface="+mn-cs"/>
              </a:rPr>
              <a:t>0:29:32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Lining up. So. So as you probably notice there all this.</a:t>
            </a:r>
          </a:p>
          <a:p>
            <a:pPr fontAlgn="ctr"/>
            <a:endParaRPr lang="en-US" sz="1200" b="0" i="0" u="none" strike="noStrike" kern="1200" dirty="0">
              <a:solidFill>
                <a:schemeClr val="tx1"/>
              </a:solidFill>
              <a:effectLst/>
              <a:latin typeface="+mn-lt"/>
              <a:ea typeface="+mn-ea"/>
              <a:cs typeface="+mn-cs"/>
            </a:endParaRPr>
          </a:p>
          <a:p>
            <a:pPr fontAlgn="ctr"/>
            <a:r>
              <a:rPr lang="en-US" sz="1200" b="1" i="0" u="none" strike="noStrike" kern="1200" dirty="0">
                <a:solidFill>
                  <a:schemeClr val="tx1"/>
                </a:solidFill>
                <a:effectLst/>
                <a:latin typeface="+mn-lt"/>
                <a:ea typeface="+mn-ea"/>
                <a:cs typeface="+mn-cs"/>
              </a:rPr>
              <a:t>Stephen King’s Book on Kennedy </a:t>
            </a:r>
            <a:r>
              <a:rPr lang="en-US" sz="1200" b="1" i="0" u="none" strike="noStrike" kern="1200" dirty="0" err="1">
                <a:solidFill>
                  <a:schemeClr val="tx1"/>
                </a:solidFill>
                <a:effectLst/>
                <a:latin typeface="+mn-lt"/>
                <a:ea typeface="+mn-ea"/>
                <a:cs typeface="+mn-cs"/>
              </a:rPr>
              <a:t>Assasination</a:t>
            </a:r>
            <a:endParaRPr lang="en-US" sz="1200" b="1" i="0" u="none" strike="noStrike" kern="1200" dirty="0">
              <a:solidFill>
                <a:schemeClr val="tx1"/>
              </a:solidFill>
              <a:effectLst/>
              <a:latin typeface="+mn-lt"/>
              <a:ea typeface="+mn-ea"/>
              <a:cs typeface="+mn-cs"/>
            </a:endParaRPr>
          </a:p>
          <a:p>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Being in the right place at the right time is sometimes needed</a:t>
            </a:r>
          </a:p>
          <a:p>
            <a:r>
              <a:rPr lang="en-US" b="0" i="0" u="none" strike="noStrike" baseline="0" dirty="0">
                <a:solidFill>
                  <a:srgbClr val="2F5496"/>
                </a:solidFill>
                <a:latin typeface="Times New Roman" panose="02020603050405020304" pitchFamily="18" charset="0"/>
              </a:rPr>
              <a:t>I also believe you make your own luck by setting goals, building your knowledge, and building your brand.</a:t>
            </a:r>
          </a:p>
          <a:p>
            <a:r>
              <a:rPr lang="en-US" b="0" i="0" u="none" strike="noStrike" baseline="0" dirty="0">
                <a:solidFill>
                  <a:srgbClr val="2F5496"/>
                </a:solidFill>
                <a:latin typeface="Times New Roman" panose="02020603050405020304" pitchFamily="18" charset="0"/>
              </a:rPr>
              <a:t>Put yourself in a place where you can take advantage of that ‘lucky’ opportunity</a:t>
            </a:r>
          </a:p>
          <a:p>
            <a:r>
              <a:rPr lang="en-US" b="0" i="0" u="none" strike="noStrike" baseline="0" dirty="0">
                <a:solidFill>
                  <a:srgbClr val="2F5496"/>
                </a:solidFill>
                <a:latin typeface="Times New Roman" panose="02020603050405020304" pitchFamily="18" charset="0"/>
              </a:rPr>
              <a:t>Story about someone who appears lucky, yet really put themselves in a position to take advantage of opportunities.</a:t>
            </a:r>
          </a:p>
          <a:p>
            <a:r>
              <a:rPr lang="en-US" b="0" i="0" u="none" strike="noStrike" baseline="0" dirty="0">
                <a:solidFill>
                  <a:srgbClr val="2F5496"/>
                </a:solidFill>
                <a:latin typeface="Times New Roman" panose="02020603050405020304" pitchFamily="18" charset="0"/>
              </a:rPr>
              <a:t>Transition: So you might be saying ‘How do I start putting all this together’, well let’s look at a new career path.</a:t>
            </a:r>
          </a:p>
          <a:p>
            <a:endParaRPr lang="en-US" dirty="0"/>
          </a:p>
          <a:p>
            <a:pPr marL="0" indent="-228600" defTabSz="914400"/>
            <a:endParaRPr lang="en-US" sz="1200"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42</a:t>
            </a:fld>
            <a:endParaRPr lang="en-US" dirty="0"/>
          </a:p>
        </p:txBody>
      </p:sp>
    </p:spTree>
    <p:extLst>
      <p:ext uri="{BB962C8B-B14F-4D97-AF65-F5344CB8AC3E}">
        <p14:creationId xmlns:p14="http://schemas.microsoft.com/office/powerpoint/2010/main" val="1355156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5 </a:t>
            </a:r>
            <a:r>
              <a:rPr lang="en-US" b="0" i="0" u="none" strike="noStrike" baseline="0" dirty="0" err="1">
                <a:solidFill>
                  <a:srgbClr val="2F5496"/>
                </a:solidFill>
                <a:latin typeface="Times New Roman" panose="02020603050405020304" pitchFamily="18" charset="0"/>
              </a:rPr>
              <a:t>hrs</a:t>
            </a:r>
            <a:r>
              <a:rPr lang="en-US" b="0" i="0" u="none" strike="noStrike" baseline="0" dirty="0">
                <a:solidFill>
                  <a:srgbClr val="2F5496"/>
                </a:solidFill>
                <a:latin typeface="Times New Roman" panose="02020603050405020304" pitchFamily="18" charset="0"/>
              </a:rPr>
              <a:t>/week is lunch in a conference room vs lunch out with your team</a:t>
            </a:r>
          </a:p>
          <a:p>
            <a:r>
              <a:rPr lang="en-US" b="0" i="0" u="none" strike="noStrike" baseline="0" dirty="0">
                <a:solidFill>
                  <a:srgbClr val="2F5496"/>
                </a:solidFill>
                <a:latin typeface="Times New Roman" panose="02020603050405020304" pitchFamily="18" charset="0"/>
              </a:rPr>
              <a:t>It’s a commitment to yourself</a:t>
            </a:r>
          </a:p>
          <a:p>
            <a:r>
              <a:rPr lang="en-US" b="0" i="0" u="none" strike="noStrike" baseline="0" dirty="0">
                <a:solidFill>
                  <a:srgbClr val="2F5496"/>
                </a:solidFill>
                <a:latin typeface="Times New Roman" panose="02020603050405020304" pitchFamily="18" charset="0"/>
              </a:rPr>
              <a:t>YMMV</a:t>
            </a:r>
          </a:p>
          <a:p>
            <a:r>
              <a:rPr lang="en-US" b="0" i="0" u="none" strike="noStrike" baseline="0" dirty="0">
                <a:solidFill>
                  <a:srgbClr val="2F5496"/>
                </a:solidFill>
                <a:latin typeface="Times New Roman" panose="02020603050405020304" pitchFamily="18" charset="0"/>
              </a:rPr>
              <a:t>5hrs/</a:t>
            </a:r>
            <a:r>
              <a:rPr lang="en-US" b="0" i="0" u="none" strike="noStrike" baseline="0" dirty="0" err="1">
                <a:solidFill>
                  <a:srgbClr val="2F5496"/>
                </a:solidFill>
                <a:latin typeface="Times New Roman" panose="02020603050405020304" pitchFamily="18" charset="0"/>
              </a:rPr>
              <a:t>wk</a:t>
            </a:r>
            <a:r>
              <a:rPr lang="en-US" b="0" i="0" u="none" strike="noStrike" baseline="0" dirty="0">
                <a:solidFill>
                  <a:srgbClr val="2F5496"/>
                </a:solidFill>
                <a:latin typeface="Times New Roman" panose="02020603050405020304" pitchFamily="18" charset="0"/>
              </a:rPr>
              <a:t> &gt; 20hrs/</a:t>
            </a:r>
            <a:r>
              <a:rPr lang="en-US" b="0" i="0" u="none" strike="noStrike" baseline="0" dirty="0" err="1">
                <a:solidFill>
                  <a:srgbClr val="2F5496"/>
                </a:solidFill>
                <a:latin typeface="Times New Roman" panose="02020603050405020304" pitchFamily="18" charset="0"/>
              </a:rPr>
              <a:t>mo</a:t>
            </a:r>
            <a:r>
              <a:rPr lang="en-US" b="0" i="0" u="none" strike="noStrike" baseline="0" dirty="0">
                <a:solidFill>
                  <a:srgbClr val="2F5496"/>
                </a:solidFill>
                <a:latin typeface="Times New Roman" panose="02020603050405020304" pitchFamily="18" charset="0"/>
              </a:rPr>
              <a:t> 240hrs/</a:t>
            </a:r>
            <a:r>
              <a:rPr lang="en-US" b="0" i="0" u="none" strike="noStrike" baseline="0" dirty="0" err="1">
                <a:solidFill>
                  <a:srgbClr val="2F5496"/>
                </a:solidFill>
                <a:latin typeface="Times New Roman" panose="02020603050405020304" pitchFamily="18" charset="0"/>
              </a:rPr>
              <a:t>yr</a:t>
            </a:r>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or</a:t>
            </a:r>
          </a:p>
          <a:p>
            <a:r>
              <a:rPr lang="en-US" b="0" i="0" u="none" strike="noStrike" baseline="0" dirty="0">
                <a:solidFill>
                  <a:srgbClr val="2F5496"/>
                </a:solidFill>
                <a:latin typeface="Times New Roman" panose="02020603050405020304" pitchFamily="18" charset="0"/>
              </a:rPr>
              <a:t>Your lunch hour for the next year</a:t>
            </a:r>
          </a:p>
          <a:p>
            <a:r>
              <a:rPr lang="en-US" b="0" i="0" u="none" strike="noStrike" baseline="0" dirty="0">
                <a:solidFill>
                  <a:srgbClr val="2F5496"/>
                </a:solidFill>
                <a:latin typeface="Times New Roman" panose="02020603050405020304" pitchFamily="18" charset="0"/>
              </a:rPr>
              <a:t>P.S. Think of all the money you'll save. You've now paid for any books, online training, etc.</a:t>
            </a:r>
          </a:p>
          <a:p>
            <a:r>
              <a:rPr lang="en-US" b="0" i="0" u="none" strike="noStrike" baseline="0" dirty="0">
                <a:solidFill>
                  <a:srgbClr val="2F5496"/>
                </a:solidFill>
                <a:latin typeface="Times New Roman" panose="02020603050405020304" pitchFamily="18" charset="0"/>
              </a:rPr>
              <a:t>$10/day (3x week) = $30</a:t>
            </a:r>
          </a:p>
          <a:p>
            <a:r>
              <a:rPr lang="en-US" b="0" i="0" u="none" strike="noStrike" baseline="0" dirty="0">
                <a:solidFill>
                  <a:srgbClr val="2F5496"/>
                </a:solidFill>
                <a:latin typeface="Times New Roman" panose="02020603050405020304" pitchFamily="18" charset="0"/>
              </a:rPr>
              <a:t>48 weeks = $1440</a:t>
            </a:r>
          </a:p>
          <a:p>
            <a:endParaRPr lang="en-US" dirty="0"/>
          </a:p>
          <a:p>
            <a:pPr fontAlgn="ctr"/>
            <a:r>
              <a:rPr lang="en-US" sz="1200" b="0" i="0" u="none" strike="noStrike" kern="1200" dirty="0">
                <a:solidFill>
                  <a:schemeClr val="tx1"/>
                </a:solidFill>
                <a:effectLst/>
                <a:latin typeface="+mn-lt"/>
                <a:ea typeface="+mn-ea"/>
                <a:cs typeface="+mn-cs"/>
              </a:rPr>
              <a:t>Now's the time to talk about it So what is.</a:t>
            </a:r>
          </a:p>
          <a:p>
            <a:pPr fontAlgn="t"/>
            <a:r>
              <a:rPr lang="en-US" sz="1200" b="1" i="0" u="none" strike="noStrike" kern="1200" dirty="0">
                <a:solidFill>
                  <a:schemeClr val="tx1"/>
                </a:solidFill>
                <a:effectLst/>
                <a:latin typeface="+mn-lt"/>
                <a:ea typeface="+mn-ea"/>
                <a:cs typeface="+mn-cs"/>
              </a:rPr>
              <a:t>0:32:15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5 hours a week so if you think about it it's a lunch hour.</a:t>
            </a:r>
          </a:p>
          <a:p>
            <a:pPr fontAlgn="t"/>
            <a:r>
              <a:rPr lang="en-US" sz="1200" b="1" i="0" u="none" strike="noStrike" kern="1200" dirty="0">
                <a:solidFill>
                  <a:schemeClr val="tx1"/>
                </a:solidFill>
                <a:effectLst/>
                <a:latin typeface="+mn-lt"/>
                <a:ea typeface="+mn-ea"/>
                <a:cs typeface="+mn-cs"/>
              </a:rPr>
              <a:t>0:32:19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If you have an hour for lunch?</a:t>
            </a:r>
          </a:p>
          <a:p>
            <a:pPr fontAlgn="t"/>
            <a:r>
              <a:rPr lang="en-US" sz="1200" b="1" i="0" u="none" strike="noStrike" kern="1200" dirty="0">
                <a:solidFill>
                  <a:schemeClr val="tx1"/>
                </a:solidFill>
                <a:effectLst/>
                <a:latin typeface="+mn-lt"/>
                <a:ea typeface="+mn-ea"/>
                <a:cs typeface="+mn-cs"/>
              </a:rPr>
              <a:t>0:32:24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That's your 5 hours a week.</a:t>
            </a:r>
          </a:p>
          <a:p>
            <a:pPr fontAlgn="t"/>
            <a:r>
              <a:rPr lang="en-US" sz="1200" b="1" i="0" u="none" strike="noStrike" kern="1200" dirty="0">
                <a:solidFill>
                  <a:schemeClr val="tx1"/>
                </a:solidFill>
                <a:effectLst/>
                <a:latin typeface="+mn-lt"/>
                <a:ea typeface="+mn-ea"/>
                <a:cs typeface="+mn-cs"/>
              </a:rPr>
              <a:t>0:32:27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It's a commitment. To being better tomorrow than you were today.</a:t>
            </a:r>
          </a:p>
          <a:p>
            <a:pPr fontAlgn="t"/>
            <a:r>
              <a:rPr lang="en-US" sz="1200" b="1" i="0" u="none" strike="noStrike" kern="1200" dirty="0">
                <a:solidFill>
                  <a:schemeClr val="tx1"/>
                </a:solidFill>
                <a:effectLst/>
                <a:latin typeface="+mn-lt"/>
                <a:ea typeface="+mn-ea"/>
                <a:cs typeface="+mn-cs"/>
              </a:rPr>
              <a:t>0:32:29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you'll see many people out there Bill Gates warm buffet a lot of different people you hear about all of these CEOs and everything how they do all these</a:t>
            </a:r>
          </a:p>
          <a:p>
            <a:pPr fontAlgn="t"/>
            <a:r>
              <a:rPr lang="en-US" sz="1200" b="1" i="0" u="none" strike="noStrike" kern="1200" dirty="0">
                <a:solidFill>
                  <a:schemeClr val="tx1"/>
                </a:solidFill>
                <a:effectLst/>
                <a:latin typeface="+mn-lt"/>
                <a:ea typeface="+mn-ea"/>
                <a:cs typeface="+mn-cs"/>
              </a:rPr>
              <a:t>0:32:36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readings and they </a:t>
            </a:r>
            <a:r>
              <a:rPr lang="en-US" sz="1200" b="0" i="0" u="none" strike="noStrike" kern="1200" dirty="0" err="1">
                <a:solidFill>
                  <a:schemeClr val="tx1"/>
                </a:solidFill>
                <a:effectLst/>
                <a:latin typeface="+mn-lt"/>
                <a:ea typeface="+mn-ea"/>
                <a:cs typeface="+mn-cs"/>
              </a:rPr>
              <a:t>they</a:t>
            </a:r>
            <a:r>
              <a:rPr lang="en-US" sz="1200" b="0" i="0" u="none" strike="noStrike" kern="1200" dirty="0">
                <a:solidFill>
                  <a:schemeClr val="tx1"/>
                </a:solidFill>
                <a:effectLst/>
                <a:latin typeface="+mn-lt"/>
                <a:ea typeface="+mn-ea"/>
                <a:cs typeface="+mn-cs"/>
              </a:rPr>
              <a:t> are committed to learning.</a:t>
            </a:r>
          </a:p>
          <a:p>
            <a:pPr fontAlgn="t"/>
            <a:r>
              <a:rPr lang="en-US" sz="1200" b="1" i="0" u="none" strike="noStrike" kern="1200" dirty="0">
                <a:solidFill>
                  <a:schemeClr val="tx1"/>
                </a:solidFill>
                <a:effectLst/>
                <a:latin typeface="+mn-lt"/>
                <a:ea typeface="+mn-ea"/>
                <a:cs typeface="+mn-cs"/>
              </a:rPr>
              <a:t>0:32:46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5 hours it's probably.</a:t>
            </a:r>
          </a:p>
          <a:p>
            <a:pPr fontAlgn="t"/>
            <a:r>
              <a:rPr lang="en-US" sz="1200" b="1" i="0" u="none" strike="noStrike" kern="1200" dirty="0">
                <a:solidFill>
                  <a:schemeClr val="tx1"/>
                </a:solidFill>
                <a:effectLst/>
                <a:latin typeface="+mn-lt"/>
                <a:ea typeface="+mn-ea"/>
                <a:cs typeface="+mn-cs"/>
              </a:rPr>
              <a:t>0:32:49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Minimum entry level if you're not spending 5 hours in some fashion.</a:t>
            </a:r>
          </a:p>
          <a:p>
            <a:pPr fontAlgn="t"/>
            <a:r>
              <a:rPr lang="en-US" sz="1200" b="1" i="0" u="none" strike="noStrike" kern="1200" dirty="0">
                <a:solidFill>
                  <a:schemeClr val="tx1"/>
                </a:solidFill>
                <a:effectLst/>
                <a:latin typeface="+mn-lt"/>
                <a:ea typeface="+mn-ea"/>
                <a:cs typeface="+mn-cs"/>
              </a:rPr>
              <a:t>0:32:54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 learn for yourself. You're probably doing yourself a disservice think about how much time your kids are spending learning everyday while they're in school.</a:t>
            </a:r>
          </a:p>
          <a:p>
            <a:pPr fontAlgn="t"/>
            <a:r>
              <a:rPr lang="en-US" sz="1200" b="1" i="0" u="none" strike="noStrike" kern="1200" dirty="0">
                <a:solidFill>
                  <a:schemeClr val="tx1"/>
                </a:solidFill>
                <a:effectLst/>
                <a:latin typeface="+mn-lt"/>
                <a:ea typeface="+mn-ea"/>
                <a:cs typeface="+mn-cs"/>
              </a:rPr>
              <a:t>0:33:00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5 hours a week comes out to be.</a:t>
            </a:r>
          </a:p>
          <a:p>
            <a:pPr fontAlgn="t"/>
            <a:r>
              <a:rPr lang="en-US" sz="1200" b="1" i="0" u="none" strike="noStrike" kern="1200" dirty="0">
                <a:solidFill>
                  <a:schemeClr val="tx1"/>
                </a:solidFill>
                <a:effectLst/>
                <a:latin typeface="+mn-lt"/>
                <a:ea typeface="+mn-ea"/>
                <a:cs typeface="+mn-cs"/>
              </a:rPr>
              <a:t>0:33:13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240 hours a year. So.</a:t>
            </a:r>
          </a:p>
          <a:p>
            <a:pPr fontAlgn="t"/>
            <a:r>
              <a:rPr lang="en-US" sz="1200" b="1" i="0" u="none" strike="noStrike" kern="1200" dirty="0">
                <a:solidFill>
                  <a:schemeClr val="tx1"/>
                </a:solidFill>
                <a:effectLst/>
                <a:latin typeface="+mn-lt"/>
                <a:ea typeface="+mn-ea"/>
                <a:cs typeface="+mn-cs"/>
              </a:rPr>
              <a:t>0:33:16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That's a lot of time So what does that breakdown into.</a:t>
            </a:r>
          </a:p>
          <a:p>
            <a:pPr fontAlgn="t"/>
            <a:r>
              <a:rPr lang="en-US" sz="1200" b="1" i="0" u="none" strike="noStrike" kern="1200" dirty="0">
                <a:solidFill>
                  <a:schemeClr val="tx1"/>
                </a:solidFill>
                <a:effectLst/>
                <a:latin typeface="+mn-lt"/>
                <a:ea typeface="+mn-ea"/>
                <a:cs typeface="+mn-cs"/>
              </a:rPr>
              <a:t>0:33:21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what can we do in 240 hours a year.</a:t>
            </a:r>
          </a:p>
          <a:p>
            <a:pPr fontAlgn="ct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Probably do. 45 X courses.</a:t>
            </a:r>
          </a:p>
          <a:p>
            <a:pPr fontAlgn="t"/>
            <a:r>
              <a:rPr lang="en-US" sz="1200" b="1" i="0" u="none" strike="noStrike" kern="1200" dirty="0">
                <a:solidFill>
                  <a:schemeClr val="tx1"/>
                </a:solidFill>
                <a:effectLst/>
                <a:latin typeface="+mn-lt"/>
                <a:ea typeface="+mn-ea"/>
                <a:cs typeface="+mn-cs"/>
              </a:rPr>
              <a:t>0:33:28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 have probably read 15 bucks.</a:t>
            </a:r>
          </a:p>
          <a:p>
            <a:pPr fontAlgn="t"/>
            <a:r>
              <a:rPr lang="en-US" sz="1200" b="1" i="0" u="none" strike="noStrike" kern="1200" dirty="0">
                <a:solidFill>
                  <a:schemeClr val="tx1"/>
                </a:solidFill>
                <a:effectLst/>
                <a:latin typeface="+mn-lt"/>
                <a:ea typeface="+mn-ea"/>
                <a:cs typeface="+mn-cs"/>
              </a:rPr>
              <a:t>0:33:34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 could probably do. 8 to 10 on line courses.</a:t>
            </a:r>
          </a:p>
          <a:p>
            <a:pPr fontAlgn="t"/>
            <a:r>
              <a:rPr lang="en-US" sz="1200" b="1" i="0" u="none" strike="noStrike" kern="1200" dirty="0">
                <a:solidFill>
                  <a:schemeClr val="tx1"/>
                </a:solidFill>
                <a:effectLst/>
                <a:latin typeface="+mn-lt"/>
                <a:ea typeface="+mn-ea"/>
                <a:cs typeface="+mn-cs"/>
              </a:rPr>
              <a:t>0:33:37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if you think about that.</a:t>
            </a:r>
          </a:p>
          <a:p>
            <a:pPr fontAlgn="t"/>
            <a:r>
              <a:rPr lang="en-US" sz="1200" b="1" i="0" u="none" strike="noStrike" kern="1200" dirty="0">
                <a:solidFill>
                  <a:schemeClr val="tx1"/>
                </a:solidFill>
                <a:effectLst/>
                <a:latin typeface="+mn-lt"/>
                <a:ea typeface="+mn-ea"/>
                <a:cs typeface="+mn-cs"/>
              </a:rPr>
              <a:t>0:33:43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Depending on what you're learning looking to move towards.</a:t>
            </a:r>
          </a:p>
          <a:p>
            <a:pPr fontAlgn="t"/>
            <a:r>
              <a:rPr lang="en-US" sz="1200" b="1" i="0" u="none" strike="noStrike" kern="1200" dirty="0">
                <a:solidFill>
                  <a:schemeClr val="tx1"/>
                </a:solidFill>
                <a:effectLst/>
                <a:latin typeface="+mn-lt"/>
                <a:ea typeface="+mn-ea"/>
                <a:cs typeface="+mn-cs"/>
              </a:rPr>
              <a:t>0:33:46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 could probably learn and great set of skills.</a:t>
            </a:r>
          </a:p>
          <a:p>
            <a:pPr fontAlgn="t"/>
            <a:r>
              <a:rPr lang="en-US" sz="1200" b="1" i="0" u="none" strike="noStrike" kern="1200" dirty="0">
                <a:solidFill>
                  <a:schemeClr val="tx1"/>
                </a:solidFill>
                <a:effectLst/>
                <a:latin typeface="+mn-lt"/>
                <a:ea typeface="+mn-ea"/>
                <a:cs typeface="+mn-cs"/>
              </a:rPr>
              <a:t>0:33:51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240 hours a year. So.</a:t>
            </a:r>
          </a:p>
          <a:p>
            <a:endParaRPr lang="en-US"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43</a:t>
            </a:fld>
            <a:endParaRPr lang="en-US" dirty="0"/>
          </a:p>
        </p:txBody>
      </p:sp>
    </p:spTree>
    <p:extLst>
      <p:ext uri="{BB962C8B-B14F-4D97-AF65-F5344CB8AC3E}">
        <p14:creationId xmlns:p14="http://schemas.microsoft.com/office/powerpoint/2010/main" val="88592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44</a:t>
            </a:fld>
            <a:endParaRPr lang="en-US" dirty="0"/>
          </a:p>
        </p:txBody>
      </p:sp>
    </p:spTree>
    <p:extLst>
      <p:ext uri="{BB962C8B-B14F-4D97-AF65-F5344CB8AC3E}">
        <p14:creationId xmlns:p14="http://schemas.microsoft.com/office/powerpoint/2010/main" val="2395899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It’s what you are passionate about</a:t>
            </a:r>
          </a:p>
          <a:p>
            <a:r>
              <a:rPr lang="en-US" b="0" i="0" u="none" strike="noStrike" baseline="0" dirty="0">
                <a:solidFill>
                  <a:srgbClr val="2F5496"/>
                </a:solidFill>
                <a:latin typeface="Times New Roman" panose="02020603050405020304" pitchFamily="18" charset="0"/>
              </a:rPr>
              <a:t>It’s not a job; its what you want to do</a:t>
            </a:r>
          </a:p>
          <a:p>
            <a:r>
              <a:rPr lang="en-US" b="0" i="0" u="none" strike="noStrike" baseline="0" dirty="0">
                <a:solidFill>
                  <a:srgbClr val="2F5496"/>
                </a:solidFill>
                <a:latin typeface="Times New Roman" panose="02020603050405020304" pitchFamily="18" charset="0"/>
              </a:rPr>
              <a:t>Aka your life’s 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are the master of your career and need to own it</a:t>
            </a:r>
          </a:p>
          <a:p>
            <a:endParaRPr lang="en-US" dirty="0"/>
          </a:p>
          <a:p>
            <a:pPr fontAlgn="ctr"/>
            <a:r>
              <a:rPr lang="en-US" sz="1200" b="0" i="0" u="none" strike="noStrike" kern="1200" dirty="0">
                <a:solidFill>
                  <a:schemeClr val="tx1"/>
                </a:solidFill>
                <a:effectLst/>
                <a:latin typeface="+mn-lt"/>
                <a:ea typeface="+mn-ea"/>
                <a:cs typeface="+mn-cs"/>
              </a:rPr>
              <a:t>So what is your career so when I think about careers.</a:t>
            </a:r>
          </a:p>
          <a:p>
            <a:pPr fontAlgn="ctr"/>
            <a:r>
              <a:rPr lang="en-US" sz="1200" b="0" i="0" u="none" strike="noStrike" kern="1200" dirty="0">
                <a:solidFill>
                  <a:schemeClr val="tx1"/>
                </a:solidFill>
                <a:effectLst/>
                <a:latin typeface="+mn-lt"/>
                <a:ea typeface="+mn-ea"/>
                <a:cs typeface="+mn-cs"/>
              </a:rPr>
              <a:t>I think of it for a high level but what are you passionate about what gets you up in the morning.</a:t>
            </a:r>
          </a:p>
          <a:p>
            <a:pPr fontAlgn="ctr"/>
            <a:r>
              <a:rPr lang="en-US" sz="1200" b="0" i="0" u="none" strike="noStrike" kern="1200" dirty="0">
                <a:solidFill>
                  <a:schemeClr val="tx1"/>
                </a:solidFill>
                <a:effectLst/>
                <a:latin typeface="+mn-lt"/>
                <a:ea typeface="+mn-ea"/>
                <a:cs typeface="+mn-cs"/>
              </a:rPr>
              <a:t>It's not a job. It's what you want to do over the space of 5 or 10 years.</a:t>
            </a:r>
          </a:p>
          <a:p>
            <a:endParaRPr lang="en-US" dirty="0"/>
          </a:p>
          <a:p>
            <a:r>
              <a:rPr lang="en-US" b="0" i="0" u="none" strike="noStrike" baseline="0" dirty="0">
                <a:solidFill>
                  <a:srgbClr val="2F5496"/>
                </a:solidFill>
                <a:latin typeface="Times New Roman" panose="02020603050405020304" pitchFamily="18" charset="0"/>
              </a:rPr>
              <a:t>Jobs are the tools to achieve your career ambitions</a:t>
            </a:r>
          </a:p>
          <a:p>
            <a:r>
              <a:rPr lang="en-US" b="0" i="0" u="none" strike="noStrike" baseline="0" dirty="0">
                <a:solidFill>
                  <a:srgbClr val="2F5496"/>
                </a:solidFill>
                <a:latin typeface="Times New Roman" panose="02020603050405020304" pitchFamily="18" charset="0"/>
              </a:rPr>
              <a:t>Aka your life’s work</a:t>
            </a:r>
          </a:p>
          <a:p>
            <a:r>
              <a:rPr lang="en-US" b="0" i="0" u="none" strike="noStrike" baseline="0" dirty="0">
                <a:solidFill>
                  <a:srgbClr val="2F5496"/>
                </a:solidFill>
                <a:latin typeface="Times New Roman" panose="02020603050405020304" pitchFamily="18" charset="0"/>
              </a:rPr>
              <a:t>So You need to really spend some time thinking about what this is.</a:t>
            </a:r>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a:t>
            </a:fld>
            <a:endParaRPr lang="en-US"/>
          </a:p>
        </p:txBody>
      </p:sp>
    </p:spTree>
    <p:extLst>
      <p:ext uri="{BB962C8B-B14F-4D97-AF65-F5344CB8AC3E}">
        <p14:creationId xmlns:p14="http://schemas.microsoft.com/office/powerpoint/2010/main" val="2126078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ctr"/>
            <a:r>
              <a:rPr lang="en-US" sz="1200" b="0" i="0" u="none" strike="noStrike" kern="1200" dirty="0">
                <a:solidFill>
                  <a:schemeClr val="tx1"/>
                </a:solidFill>
                <a:effectLst/>
                <a:latin typeface="+mn-lt"/>
                <a:ea typeface="+mn-ea"/>
                <a:cs typeface="+mn-cs"/>
              </a:rPr>
              <a:t>How much should you commit?</a:t>
            </a:r>
          </a:p>
          <a:p>
            <a:pPr fontAlgn="t"/>
            <a:r>
              <a:rPr lang="en-US" sz="1200" b="1" i="0" u="none" strike="noStrike" kern="1200" dirty="0">
                <a:solidFill>
                  <a:schemeClr val="tx1"/>
                </a:solidFill>
                <a:effectLst/>
                <a:latin typeface="+mn-lt"/>
                <a:ea typeface="+mn-ea"/>
                <a:cs typeface="+mn-cs"/>
              </a:rPr>
              <a:t>0:34:01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That's an interesting question and it's all going to come down to each one of you.</a:t>
            </a:r>
          </a:p>
          <a:p>
            <a:pPr fontAlgn="t"/>
            <a:r>
              <a:rPr lang="en-US" sz="1200" b="1" i="0" u="none" strike="noStrike" kern="1200" dirty="0">
                <a:solidFill>
                  <a:schemeClr val="tx1"/>
                </a:solidFill>
                <a:effectLst/>
                <a:latin typeface="+mn-lt"/>
                <a:ea typeface="+mn-ea"/>
                <a:cs typeface="+mn-cs"/>
              </a:rPr>
              <a:t>0:34:04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Because we all have certain commitments to our families.</a:t>
            </a:r>
          </a:p>
          <a:p>
            <a:pPr fontAlgn="t"/>
            <a:r>
              <a:rPr lang="en-US" sz="1200" b="1" i="0" u="none" strike="noStrike" kern="1200" dirty="0">
                <a:solidFill>
                  <a:schemeClr val="tx1"/>
                </a:solidFill>
                <a:effectLst/>
                <a:latin typeface="+mn-lt"/>
                <a:ea typeface="+mn-ea"/>
                <a:cs typeface="+mn-cs"/>
              </a:rPr>
              <a:t>0:34:08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 all have time commitments we have work commitments we have a monetary commitment.</a:t>
            </a:r>
          </a:p>
          <a:p>
            <a:pPr fontAlgn="t"/>
            <a:r>
              <a:rPr lang="en-US" sz="1200" b="1" i="0" u="none" strike="noStrike" kern="1200" dirty="0">
                <a:solidFill>
                  <a:schemeClr val="tx1"/>
                </a:solidFill>
                <a:effectLst/>
                <a:latin typeface="+mn-lt"/>
                <a:ea typeface="+mn-ea"/>
                <a:cs typeface="+mn-cs"/>
              </a:rPr>
              <a:t>0:34:13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how much time you are going to commit is something you have to look at it you have to think about it OK.</a:t>
            </a:r>
          </a:p>
          <a:p>
            <a:pPr fontAlgn="t"/>
            <a:r>
              <a:rPr lang="en-US" sz="1200" b="1" i="0" u="none" strike="noStrike" kern="1200" dirty="0">
                <a:solidFill>
                  <a:schemeClr val="tx1"/>
                </a:solidFill>
                <a:effectLst/>
                <a:latin typeface="+mn-lt"/>
                <a:ea typeface="+mn-ea"/>
                <a:cs typeface="+mn-cs"/>
              </a:rPr>
              <a:t>0:34:20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What am I willing to give up?</a:t>
            </a:r>
          </a:p>
          <a:p>
            <a:pPr fontAlgn="t"/>
            <a:r>
              <a:rPr lang="en-US" sz="1200" b="1" i="0" u="none" strike="noStrike" kern="1200" dirty="0">
                <a:solidFill>
                  <a:schemeClr val="tx1"/>
                </a:solidFill>
                <a:effectLst/>
                <a:latin typeface="+mn-lt"/>
                <a:ea typeface="+mn-ea"/>
                <a:cs typeface="+mn-cs"/>
              </a:rPr>
              <a:t>0:34:28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 make that balance. Because if you can't do a lunch hour you need to move that into some other time so is that going to take time away from</a:t>
            </a:r>
          </a:p>
          <a:p>
            <a:pPr fontAlgn="t"/>
            <a:r>
              <a:rPr lang="en-US" sz="1200" b="1" i="0" u="none" strike="noStrike" kern="1200" dirty="0">
                <a:solidFill>
                  <a:schemeClr val="tx1"/>
                </a:solidFill>
                <a:effectLst/>
                <a:latin typeface="+mn-lt"/>
                <a:ea typeface="+mn-ea"/>
                <a:cs typeface="+mn-cs"/>
              </a:rPr>
              <a:t>0:34:31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your family is it going to be times late at night is going to be able time on the weekend.</a:t>
            </a:r>
          </a:p>
          <a:p>
            <a:pPr fontAlgn="t"/>
            <a:r>
              <a:rPr lang="en-US" sz="1200" b="1" i="0" u="none" strike="noStrike" kern="1200" dirty="0">
                <a:solidFill>
                  <a:schemeClr val="tx1"/>
                </a:solidFill>
                <a:effectLst/>
                <a:latin typeface="+mn-lt"/>
                <a:ea typeface="+mn-ea"/>
                <a:cs typeface="+mn-cs"/>
              </a:rPr>
              <a:t>0:34:40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 need to really think about that and use that to determine how you're going to move forward so once you've determined that.</a:t>
            </a:r>
          </a:p>
          <a:p>
            <a:endParaRPr lang="en-US"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45</a:t>
            </a:fld>
            <a:endParaRPr lang="en-US" dirty="0"/>
          </a:p>
        </p:txBody>
      </p:sp>
    </p:spTree>
    <p:extLst>
      <p:ext uri="{BB962C8B-B14F-4D97-AF65-F5344CB8AC3E}">
        <p14:creationId xmlns:p14="http://schemas.microsoft.com/office/powerpoint/2010/main" val="2278519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46</a:t>
            </a:fld>
            <a:endParaRPr lang="en-US" dirty="0"/>
          </a:p>
        </p:txBody>
      </p:sp>
    </p:spTree>
    <p:extLst>
      <p:ext uri="{BB962C8B-B14F-4D97-AF65-F5344CB8AC3E}">
        <p14:creationId xmlns:p14="http://schemas.microsoft.com/office/powerpoint/2010/main" val="4862567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47</a:t>
            </a:fld>
            <a:endParaRPr lang="en-US"/>
          </a:p>
        </p:txBody>
      </p:sp>
    </p:spTree>
    <p:extLst>
      <p:ext uri="{BB962C8B-B14F-4D97-AF65-F5344CB8AC3E}">
        <p14:creationId xmlns:p14="http://schemas.microsoft.com/office/powerpoint/2010/main" val="2019491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pPr fontAlgn="ctr"/>
            <a:r>
              <a:rPr lang="en-US" sz="1200" b="0" i="0" u="none" strike="noStrike" kern="1200" dirty="0">
                <a:solidFill>
                  <a:schemeClr val="tx1"/>
                </a:solidFill>
                <a:effectLst/>
                <a:latin typeface="+mn-lt"/>
                <a:ea typeface="+mn-ea"/>
                <a:cs typeface="+mn-cs"/>
              </a:rPr>
              <a:t>We can then talk about building a new career or moving towards a career so I thought it be easier idea to have a sample career for you to move</a:t>
            </a:r>
          </a:p>
          <a:p>
            <a:pPr fontAlgn="t"/>
            <a:r>
              <a:rPr lang="en-US" sz="1200" b="1" i="0" u="none" strike="noStrike" kern="1200" dirty="0">
                <a:solidFill>
                  <a:schemeClr val="tx1"/>
                </a:solidFill>
                <a:effectLst/>
                <a:latin typeface="+mn-lt"/>
                <a:ea typeface="+mn-ea"/>
                <a:cs typeface="+mn-cs"/>
              </a:rPr>
              <a:t>0:34:56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towards so. Cloud operations so in general what spot operations </a:t>
            </a:r>
            <a:r>
              <a:rPr lang="en-US" sz="1200" b="0" i="0" u="none" strike="noStrike" kern="1200" dirty="0" err="1">
                <a:solidFill>
                  <a:schemeClr val="tx1"/>
                </a:solidFill>
                <a:effectLst/>
                <a:latin typeface="+mn-lt"/>
                <a:ea typeface="+mn-ea"/>
                <a:cs typeface="+mn-cs"/>
              </a:rPr>
              <a:t>operations</a:t>
            </a:r>
            <a:r>
              <a:rPr lang="en-US" sz="1200" b="0" i="0" u="none" strike="noStrike" kern="1200" dirty="0">
                <a:solidFill>
                  <a:schemeClr val="tx1"/>
                </a:solidFill>
                <a:effectLst/>
                <a:latin typeface="+mn-lt"/>
                <a:ea typeface="+mn-ea"/>
                <a:cs typeface="+mn-cs"/>
              </a:rPr>
              <a:t> is.</a:t>
            </a:r>
          </a:p>
          <a:p>
            <a:pPr fontAlgn="t"/>
            <a:r>
              <a:rPr lang="en-US" sz="1200" b="1" i="0" u="none" strike="noStrike" kern="1200" dirty="0">
                <a:solidFill>
                  <a:schemeClr val="tx1"/>
                </a:solidFill>
                <a:effectLst/>
                <a:latin typeface="+mn-lt"/>
                <a:ea typeface="+mn-ea"/>
                <a:cs typeface="+mn-cs"/>
              </a:rPr>
              <a:t>0:35:08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Operating in a cloud infrastructure that could be hybrid meaning you have an on premise organization connected to the cloud it could be fully cloud which would be a public</a:t>
            </a:r>
          </a:p>
          <a:p>
            <a:pPr fontAlgn="t"/>
            <a:r>
              <a:rPr lang="en-US" sz="1200" b="1" i="0" u="none" strike="noStrike" kern="1200" dirty="0">
                <a:solidFill>
                  <a:schemeClr val="tx1"/>
                </a:solidFill>
                <a:effectLst/>
                <a:latin typeface="+mn-lt"/>
                <a:ea typeface="+mn-ea"/>
                <a:cs typeface="+mn-cs"/>
              </a:rPr>
              <a:t>0:35:17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cloud. And managing. How the infrastructure pieces of those works?</a:t>
            </a:r>
          </a:p>
          <a:p>
            <a:pPr fontAlgn="t"/>
            <a:r>
              <a:rPr lang="en-US" sz="1200" b="1" i="0" u="none" strike="noStrike" kern="1200" dirty="0">
                <a:solidFill>
                  <a:schemeClr val="tx1"/>
                </a:solidFill>
                <a:effectLst/>
                <a:latin typeface="+mn-lt"/>
                <a:ea typeface="+mn-ea"/>
                <a:cs typeface="+mn-cs"/>
              </a:rPr>
              <a:t>0:35:30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Let's break that down into some areas that I think are important if you're looking at cloud operations.</a:t>
            </a:r>
          </a:p>
          <a:p>
            <a:pPr fontAlgn="t"/>
            <a:r>
              <a:rPr lang="en-US" sz="1200" b="1" i="0" u="none" strike="noStrike" kern="1200" dirty="0">
                <a:solidFill>
                  <a:schemeClr val="tx1"/>
                </a:solidFill>
                <a:effectLst/>
                <a:latin typeface="+mn-lt"/>
                <a:ea typeface="+mn-ea"/>
                <a:cs typeface="+mn-cs"/>
              </a:rPr>
              <a:t>0:35:40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 need to have a background in the coding </a:t>
            </a:r>
            <a:r>
              <a:rPr lang="en-US" sz="1200" b="0" i="0" u="none" strike="noStrike" kern="1200" dirty="0" err="1">
                <a:solidFill>
                  <a:schemeClr val="tx1"/>
                </a:solidFill>
                <a:effectLst/>
                <a:latin typeface="+mn-lt"/>
                <a:ea typeface="+mn-ea"/>
                <a:cs typeface="+mn-cs"/>
              </a:rPr>
              <a:t>'cause</a:t>
            </a:r>
            <a:r>
              <a:rPr lang="en-US" sz="1200" b="0" i="0" u="none" strike="noStrike" kern="1200" dirty="0">
                <a:solidFill>
                  <a:schemeClr val="tx1"/>
                </a:solidFill>
                <a:effectLst/>
                <a:latin typeface="+mn-lt"/>
                <a:ea typeface="+mn-ea"/>
                <a:cs typeface="+mn-cs"/>
              </a:rPr>
              <a:t> whether we like it or not.</a:t>
            </a:r>
          </a:p>
          <a:p>
            <a:pPr fontAlgn="t"/>
            <a:r>
              <a:rPr lang="en-US" sz="1200" b="1" i="0" u="none" strike="noStrike" kern="1200" dirty="0">
                <a:solidFill>
                  <a:schemeClr val="tx1"/>
                </a:solidFill>
                <a:effectLst/>
                <a:latin typeface="+mn-lt"/>
                <a:ea typeface="+mn-ea"/>
                <a:cs typeface="+mn-cs"/>
              </a:rPr>
              <a:t>0:35:48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Coding is an important part of what we do is specially in the windows world power shell is extremely important so if you're looking to build a cloud operations Korea</a:t>
            </a:r>
          </a:p>
          <a:p>
            <a:pPr fontAlgn="t"/>
            <a:r>
              <a:rPr lang="en-US" sz="1200" b="1" i="0" u="none" strike="noStrike" kern="1200" dirty="0">
                <a:solidFill>
                  <a:schemeClr val="tx1"/>
                </a:solidFill>
                <a:effectLst/>
                <a:latin typeface="+mn-lt"/>
                <a:ea typeface="+mn-ea"/>
                <a:cs typeface="+mn-cs"/>
              </a:rPr>
              <a:t>0:35:54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Looking at </a:t>
            </a:r>
            <a:r>
              <a:rPr lang="en-US" sz="1200" b="0" i="0" u="none" strike="noStrike" kern="1200" dirty="0" err="1">
                <a:solidFill>
                  <a:schemeClr val="tx1"/>
                </a:solidFill>
                <a:effectLst/>
                <a:latin typeface="+mn-lt"/>
                <a:ea typeface="+mn-ea"/>
                <a:cs typeface="+mn-cs"/>
              </a:rPr>
              <a:t>aszure</a:t>
            </a:r>
            <a:r>
              <a:rPr lang="en-US" sz="1200" b="0" i="0" u="none" strike="noStrike" kern="1200" dirty="0">
                <a:solidFill>
                  <a:schemeClr val="tx1"/>
                </a:solidFill>
                <a:effectLst/>
                <a:latin typeface="+mn-lt"/>
                <a:ea typeface="+mn-ea"/>
                <a:cs typeface="+mn-cs"/>
              </a:rPr>
              <a:t> even if you're looking today to be OS both platforms are manageable with power shell so I think power shell is a great place to start</a:t>
            </a:r>
          </a:p>
          <a:p>
            <a:pPr fontAlgn="t"/>
            <a:r>
              <a:rPr lang="en-US" sz="1200" b="1" i="0" u="none" strike="noStrike" kern="1200" dirty="0">
                <a:solidFill>
                  <a:schemeClr val="tx1"/>
                </a:solidFill>
                <a:effectLst/>
                <a:latin typeface="+mn-lt"/>
                <a:ea typeface="+mn-ea"/>
                <a:cs typeface="+mn-cs"/>
              </a:rPr>
              <a:t>0:36:05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learning especially since many of you are probably in the windows world so.</a:t>
            </a:r>
          </a:p>
          <a:p>
            <a:pPr fontAlgn="ctr"/>
            <a:r>
              <a:rPr lang="en-US" sz="1200" b="0" i="0" u="none" strike="noStrike" kern="1200" dirty="0">
                <a:solidFill>
                  <a:schemeClr val="tx1"/>
                </a:solidFill>
                <a:effectLst/>
                <a:latin typeface="+mn-lt"/>
                <a:ea typeface="+mn-ea"/>
                <a:cs typeface="+mn-cs"/>
              </a:rPr>
              <a:t>You should be using power shell anyway.</a:t>
            </a:r>
          </a:p>
          <a:p>
            <a:pPr fontAlgn="t"/>
            <a:r>
              <a:rPr lang="en-US" sz="1200" b="1" i="0" u="none" strike="noStrike" kern="1200" dirty="0">
                <a:solidFill>
                  <a:schemeClr val="tx1"/>
                </a:solidFill>
                <a:effectLst/>
                <a:latin typeface="+mn-lt"/>
                <a:ea typeface="+mn-ea"/>
                <a:cs typeface="+mn-cs"/>
              </a:rPr>
              <a:t>0:36:20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If you're coding which you are if you're building </a:t>
            </a:r>
            <a:r>
              <a:rPr lang="en-US" sz="1200" b="0" i="0" u="none" strike="noStrike" kern="1200" dirty="0" err="1">
                <a:solidFill>
                  <a:schemeClr val="tx1"/>
                </a:solidFill>
                <a:effectLst/>
                <a:latin typeface="+mn-lt"/>
                <a:ea typeface="+mn-ea"/>
                <a:cs typeface="+mn-cs"/>
              </a:rPr>
              <a:t>scriptswitch</a:t>
            </a:r>
            <a:r>
              <a:rPr lang="en-US" sz="1200" b="0" i="0" u="none" strike="noStrike" kern="1200" dirty="0">
                <a:solidFill>
                  <a:schemeClr val="tx1"/>
                </a:solidFill>
                <a:effectLst/>
                <a:latin typeface="+mn-lt"/>
                <a:ea typeface="+mn-ea"/>
                <a:cs typeface="+mn-cs"/>
              </a:rPr>
              <a:t> you may be doing you should be using some sort of the version control such as </a:t>
            </a:r>
            <a:r>
              <a:rPr lang="en-US" sz="1200" b="0" i="0" u="none" strike="noStrike" kern="1200" dirty="0" err="1">
                <a:solidFill>
                  <a:schemeClr val="tx1"/>
                </a:solidFill>
                <a:effectLst/>
                <a:latin typeface="+mn-lt"/>
                <a:ea typeface="+mn-ea"/>
                <a:cs typeface="+mn-cs"/>
              </a:rPr>
              <a:t>github</a:t>
            </a:r>
            <a:r>
              <a:rPr lang="en-US" sz="1200" b="0" i="0" u="none" strike="noStrike" kern="1200" dirty="0">
                <a:solidFill>
                  <a:schemeClr val="tx1"/>
                </a:solidFill>
                <a:effectLst/>
                <a:latin typeface="+mn-lt"/>
                <a:ea typeface="+mn-ea"/>
                <a:cs typeface="+mn-cs"/>
              </a:rPr>
              <a:t> or </a:t>
            </a:r>
            <a:r>
              <a:rPr lang="en-US" sz="1200" b="0" i="0" u="none" strike="noStrike" kern="1200" dirty="0" err="1">
                <a:solidFill>
                  <a:schemeClr val="tx1"/>
                </a:solidFill>
                <a:effectLst/>
                <a:latin typeface="+mn-lt"/>
                <a:ea typeface="+mn-ea"/>
                <a:cs typeface="+mn-cs"/>
              </a:rPr>
              <a:t>viesti</a:t>
            </a:r>
            <a:r>
              <a:rPr lang="en-US" sz="1200" b="0" i="0" u="none" strike="noStrike" kern="1200" dirty="0">
                <a:solidFill>
                  <a:schemeClr val="tx1"/>
                </a:solidFill>
                <a:effectLst/>
                <a:latin typeface="+mn-lt"/>
                <a:ea typeface="+mn-ea"/>
                <a:cs typeface="+mn-cs"/>
              </a:rPr>
              <a:t>?</a:t>
            </a:r>
          </a:p>
          <a:p>
            <a:pPr fontAlgn="t"/>
            <a:r>
              <a:rPr lang="en-US" sz="1200" b="1" i="0" u="none" strike="noStrike" kern="1200" dirty="0">
                <a:solidFill>
                  <a:schemeClr val="tx1"/>
                </a:solidFill>
                <a:effectLst/>
                <a:latin typeface="+mn-lt"/>
                <a:ea typeface="+mn-ea"/>
                <a:cs typeface="+mn-cs"/>
              </a:rPr>
              <a:t>0:36:23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Visual studio team services and things like that the reason is.</a:t>
            </a:r>
          </a:p>
          <a:p>
            <a:pPr fontAlgn="t"/>
            <a:r>
              <a:rPr lang="en-US" sz="1200" b="1" i="0" u="none" strike="noStrike" kern="1200" dirty="0">
                <a:solidFill>
                  <a:schemeClr val="tx1"/>
                </a:solidFill>
                <a:effectLst/>
                <a:latin typeface="+mn-lt"/>
                <a:ea typeface="+mn-ea"/>
                <a:cs typeface="+mn-cs"/>
              </a:rPr>
              <a:t>0:36:34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As companies are moving into cloud infrastructure and also using these things called that you probably heard of DevOps version control is a major part of how these things work.</a:t>
            </a:r>
          </a:p>
          <a:p>
            <a:pPr fontAlgn="t"/>
            <a:r>
              <a:rPr lang="en-US" sz="1200" b="1" i="0" u="none" strike="noStrike" kern="1200" dirty="0">
                <a:solidFill>
                  <a:schemeClr val="tx1"/>
                </a:solidFill>
                <a:effectLst/>
                <a:latin typeface="+mn-lt"/>
                <a:ea typeface="+mn-ea"/>
                <a:cs typeface="+mn-cs"/>
              </a:rPr>
              <a:t>0:36:40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version control isn't just for software could be for configuration so if you're using power shell desired state configuration and your organization.</a:t>
            </a:r>
          </a:p>
          <a:p>
            <a:pPr fontAlgn="t"/>
            <a:r>
              <a:rPr lang="en-US" sz="1200" b="1" i="0" u="none" strike="noStrike" kern="1200" dirty="0">
                <a:solidFill>
                  <a:schemeClr val="tx1"/>
                </a:solidFill>
                <a:effectLst/>
                <a:latin typeface="+mn-lt"/>
                <a:ea typeface="+mn-ea"/>
                <a:cs typeface="+mn-cs"/>
              </a:rPr>
              <a:t>0:36:53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Version control an. Maintaining the configuration files in those sorts of things as important.</a:t>
            </a:r>
          </a:p>
          <a:p>
            <a:pPr fontAlgn="t"/>
            <a:r>
              <a:rPr lang="en-US" sz="1200" b="1" i="0" u="none" strike="noStrike" kern="1200" dirty="0">
                <a:solidFill>
                  <a:schemeClr val="tx1"/>
                </a:solidFill>
                <a:effectLst/>
                <a:latin typeface="+mn-lt"/>
                <a:ea typeface="+mn-ea"/>
                <a:cs typeface="+mn-cs"/>
              </a:rPr>
              <a:t>0:37:03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you need to pick a cloud and any club I of course would prefer that you move up to Azure since I work for Microsoft but there is a</a:t>
            </a:r>
          </a:p>
          <a:p>
            <a:pPr fontAlgn="t"/>
            <a:r>
              <a:rPr lang="en-US" sz="1200" b="1" i="0" u="none" strike="noStrike" kern="1200" dirty="0">
                <a:solidFill>
                  <a:schemeClr val="tx1"/>
                </a:solidFill>
                <a:effectLst/>
                <a:latin typeface="+mn-lt"/>
                <a:ea typeface="+mn-ea"/>
                <a:cs typeface="+mn-cs"/>
              </a:rPr>
              <a:t>0:37:12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WS there is Google there's other clouds that are available.</a:t>
            </a:r>
          </a:p>
          <a:p>
            <a:pPr fontAlgn="t"/>
            <a:r>
              <a:rPr lang="en-US" sz="1200" b="1" i="0" u="none" strike="noStrike" kern="1200" dirty="0">
                <a:solidFill>
                  <a:schemeClr val="tx1"/>
                </a:solidFill>
                <a:effectLst/>
                <a:latin typeface="+mn-lt"/>
                <a:ea typeface="+mn-ea"/>
                <a:cs typeface="+mn-cs"/>
              </a:rPr>
              <a:t>0:37:22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The important thing is that you pick one and you start diving in and learning about it and here's where the kind of the rubber hits the road is that</a:t>
            </a:r>
          </a:p>
          <a:p>
            <a:pPr fontAlgn="t"/>
            <a:r>
              <a:rPr lang="en-US" sz="1200" b="1" i="0" u="none" strike="noStrike" kern="1200" dirty="0">
                <a:solidFill>
                  <a:schemeClr val="tx1"/>
                </a:solidFill>
                <a:effectLst/>
                <a:latin typeface="+mn-lt"/>
                <a:ea typeface="+mn-ea"/>
                <a:cs typeface="+mn-cs"/>
              </a:rPr>
              <a:t>0:37:26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for the most part the clouds all work the same.</a:t>
            </a:r>
          </a:p>
          <a:p>
            <a:pPr fontAlgn="t"/>
            <a:r>
              <a:rPr lang="en-US" sz="1200" b="1" i="0" u="none" strike="noStrike" kern="1200" dirty="0">
                <a:solidFill>
                  <a:schemeClr val="tx1"/>
                </a:solidFill>
                <a:effectLst/>
                <a:latin typeface="+mn-lt"/>
                <a:ea typeface="+mn-ea"/>
                <a:cs typeface="+mn-cs"/>
              </a:rPr>
              <a:t>0:37:35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At a higher level they all do the exact same things there's things that differentiate each cloud from each other.</a:t>
            </a:r>
          </a:p>
          <a:p>
            <a:pPr fontAlgn="t"/>
            <a:r>
              <a:rPr lang="en-US" sz="1200" b="1" i="0" u="none" strike="noStrike" kern="1200" dirty="0">
                <a:solidFill>
                  <a:schemeClr val="tx1"/>
                </a:solidFill>
                <a:effectLst/>
                <a:latin typeface="+mn-lt"/>
                <a:ea typeface="+mn-ea"/>
                <a:cs typeface="+mn-cs"/>
              </a:rPr>
              <a:t>0:37:39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But from a learning getting into the cloud standpoint if you learn how </a:t>
            </a:r>
            <a:r>
              <a:rPr lang="en-US" sz="1200" b="0" i="0" u="none" strike="noStrike" kern="1200" dirty="0" err="1">
                <a:solidFill>
                  <a:schemeClr val="tx1"/>
                </a:solidFill>
                <a:effectLst/>
                <a:latin typeface="+mn-lt"/>
                <a:ea typeface="+mn-ea"/>
                <a:cs typeface="+mn-cs"/>
              </a:rPr>
              <a:t>storageworks</a:t>
            </a:r>
            <a:r>
              <a:rPr lang="en-US" sz="1200" b="0" i="0" u="none" strike="noStrike" kern="1200" dirty="0">
                <a:solidFill>
                  <a:schemeClr val="tx1"/>
                </a:solidFill>
                <a:effectLst/>
                <a:latin typeface="+mn-lt"/>
                <a:ea typeface="+mn-ea"/>
                <a:cs typeface="+mn-cs"/>
              </a:rPr>
              <a:t> in a WS.</a:t>
            </a:r>
          </a:p>
          <a:p>
            <a:pPr fontAlgn="t"/>
            <a:r>
              <a:rPr lang="en-US" sz="1200" b="1" i="0" u="none" strike="noStrike" kern="1200" dirty="0">
                <a:solidFill>
                  <a:schemeClr val="tx1"/>
                </a:solidFill>
                <a:effectLst/>
                <a:latin typeface="+mn-lt"/>
                <a:ea typeface="+mn-ea"/>
                <a:cs typeface="+mn-cs"/>
              </a:rPr>
              <a:t>0:37:47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It works pretty much the same way in Azure.</a:t>
            </a:r>
          </a:p>
          <a:p>
            <a:pPr fontAlgn="t"/>
            <a:r>
              <a:rPr lang="en-US" sz="1200" b="1" i="0" u="none" strike="noStrike" kern="1200" dirty="0">
                <a:solidFill>
                  <a:schemeClr val="tx1"/>
                </a:solidFill>
                <a:effectLst/>
                <a:latin typeface="+mn-lt"/>
                <a:ea typeface="+mn-ea"/>
                <a:cs typeface="+mn-cs"/>
              </a:rPr>
              <a:t>0:37:54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Might be some different features how you implemented </a:t>
            </a:r>
            <a:r>
              <a:rPr lang="en-US" sz="1200" b="0" i="0" u="none" strike="noStrike" kern="1200" dirty="0" err="1">
                <a:solidFill>
                  <a:schemeClr val="tx1"/>
                </a:solidFill>
                <a:effectLst/>
                <a:latin typeface="+mn-lt"/>
                <a:ea typeface="+mn-ea"/>
                <a:cs typeface="+mn-cs"/>
              </a:rPr>
              <a:t>bahbah</a:t>
            </a:r>
            <a:r>
              <a:rPr lang="en-US" sz="1200" b="0" i="0" u="none" strike="noStrike" kern="1200" dirty="0">
                <a:solidFill>
                  <a:schemeClr val="tx1"/>
                </a:solidFill>
                <a:effectLst/>
                <a:latin typeface="+mn-lt"/>
                <a:ea typeface="+mn-ea"/>
                <a:cs typeface="+mn-cs"/>
              </a:rPr>
              <a:t> but for the most part all of the clouds have pretty much all of the same.</a:t>
            </a:r>
          </a:p>
          <a:p>
            <a:pPr fontAlgn="t"/>
            <a:r>
              <a:rPr lang="en-US" sz="1200" b="1" i="0" u="none" strike="noStrike" kern="1200" dirty="0">
                <a:solidFill>
                  <a:schemeClr val="tx1"/>
                </a:solidFill>
                <a:effectLst/>
                <a:latin typeface="+mn-lt"/>
                <a:ea typeface="+mn-ea"/>
                <a:cs typeface="+mn-cs"/>
              </a:rPr>
              <a:t>0:37:58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Different pieces. Then you want to pick a piece picking area to work in.</a:t>
            </a:r>
          </a:p>
          <a:p>
            <a:pPr fontAlgn="t"/>
            <a:r>
              <a:rPr lang="en-US" sz="1200" b="1" i="0" u="none" strike="noStrike" kern="1200" dirty="0">
                <a:solidFill>
                  <a:schemeClr val="tx1"/>
                </a:solidFill>
                <a:effectLst/>
                <a:latin typeface="+mn-lt"/>
                <a:ea typeface="+mn-ea"/>
                <a:cs typeface="+mn-cs"/>
              </a:rPr>
              <a:t>0:38:08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Since many of us are it operations folks.</a:t>
            </a:r>
          </a:p>
          <a:p>
            <a:pPr fontAlgn="t"/>
            <a:r>
              <a:rPr lang="en-US" sz="1200" b="1" i="0" u="none" strike="noStrike" kern="1200" dirty="0">
                <a:solidFill>
                  <a:schemeClr val="tx1"/>
                </a:solidFill>
                <a:effectLst/>
                <a:latin typeface="+mn-lt"/>
                <a:ea typeface="+mn-ea"/>
                <a:cs typeface="+mn-cs"/>
              </a:rPr>
              <a:t>0:38:15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Infrastructure in the service or </a:t>
            </a:r>
            <a:r>
              <a:rPr lang="en-US" sz="1200" b="0" i="0" u="none" strike="noStrike" kern="1200" dirty="0" err="1">
                <a:solidFill>
                  <a:schemeClr val="tx1"/>
                </a:solidFill>
                <a:effectLst/>
                <a:latin typeface="+mn-lt"/>
                <a:ea typeface="+mn-ea"/>
                <a:cs typeface="+mn-cs"/>
              </a:rPr>
              <a:t>iess</a:t>
            </a:r>
            <a:r>
              <a:rPr lang="en-US" sz="1200" b="0" i="0" u="none" strike="noStrike" kern="1200" dirty="0">
                <a:solidFill>
                  <a:schemeClr val="tx1"/>
                </a:solidFill>
                <a:effectLst/>
                <a:latin typeface="+mn-lt"/>
                <a:ea typeface="+mn-ea"/>
                <a:cs typeface="+mn-cs"/>
              </a:rPr>
              <a:t> is probably a great way to start looking at storage and networking and compute virtual machines.</a:t>
            </a:r>
          </a:p>
          <a:p>
            <a:pPr fontAlgn="t"/>
            <a:r>
              <a:rPr lang="en-US" sz="1200" b="1" i="0" u="none" strike="noStrike" kern="1200" dirty="0">
                <a:solidFill>
                  <a:schemeClr val="tx1"/>
                </a:solidFill>
                <a:effectLst/>
                <a:latin typeface="+mn-lt"/>
                <a:ea typeface="+mn-ea"/>
                <a:cs typeface="+mn-cs"/>
              </a:rPr>
              <a:t>0:38:18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Those are the things that we probably want to start all looking at because it allows us to take what we know being on premises and moved back into a</a:t>
            </a:r>
          </a:p>
          <a:p>
            <a:pPr fontAlgn="t"/>
            <a:r>
              <a:rPr lang="en-US" sz="1200" b="1" i="0" u="none" strike="noStrike" kern="1200" dirty="0">
                <a:solidFill>
                  <a:schemeClr val="tx1"/>
                </a:solidFill>
                <a:effectLst/>
                <a:latin typeface="+mn-lt"/>
                <a:ea typeface="+mn-ea"/>
                <a:cs typeface="+mn-cs"/>
              </a:rPr>
              <a:t>0:38:28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cloud infrastructure. Maybe we want to go into platform as a service and that's where we're not really looking at it as an operating system we're looking at it as</a:t>
            </a:r>
          </a:p>
          <a:p>
            <a:pPr fontAlgn="t"/>
            <a:r>
              <a:rPr lang="en-US" sz="1200" b="1" i="0" u="none" strike="noStrike" kern="1200" dirty="0">
                <a:solidFill>
                  <a:schemeClr val="tx1"/>
                </a:solidFill>
                <a:effectLst/>
                <a:latin typeface="+mn-lt"/>
                <a:ea typeface="+mn-ea"/>
                <a:cs typeface="+mn-cs"/>
              </a:rPr>
              <a:t>0:38:37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 platform to put our applications and things on.</a:t>
            </a:r>
          </a:p>
          <a:p>
            <a:pPr fontAlgn="t"/>
            <a:r>
              <a:rPr lang="en-US" sz="1200" b="1" i="0" u="none" strike="noStrike" kern="1200" dirty="0">
                <a:solidFill>
                  <a:schemeClr val="tx1"/>
                </a:solidFill>
                <a:effectLst/>
                <a:latin typeface="+mn-lt"/>
                <a:ea typeface="+mn-ea"/>
                <a:cs typeface="+mn-cs"/>
              </a:rPr>
              <a:t>0:38:47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Maybe your company is going to be moving in the cloud but you want to have a currency Office 365 which for another service environment Salesforce those sorts of things.</a:t>
            </a:r>
          </a:p>
          <a:p>
            <a:pPr fontAlgn="t"/>
            <a:r>
              <a:rPr lang="en-US" sz="1200" b="1" i="0" u="none" strike="noStrike" kern="1200" dirty="0">
                <a:solidFill>
                  <a:schemeClr val="tx1"/>
                </a:solidFill>
                <a:effectLst/>
                <a:latin typeface="+mn-lt"/>
                <a:ea typeface="+mn-ea"/>
                <a:cs typeface="+mn-cs"/>
              </a:rPr>
              <a:t>0:38:52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You have software as a service.</a:t>
            </a:r>
          </a:p>
          <a:p>
            <a:pPr fontAlgn="t"/>
            <a:r>
              <a:rPr lang="en-US" sz="1200" b="1" i="0" u="none" strike="noStrike" kern="1200" dirty="0">
                <a:solidFill>
                  <a:schemeClr val="tx1"/>
                </a:solidFill>
                <a:effectLst/>
                <a:latin typeface="+mn-lt"/>
                <a:ea typeface="+mn-ea"/>
                <a:cs typeface="+mn-cs"/>
              </a:rPr>
              <a:t>0:39:04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one of the most important things that I find that people really need to have a good understanding on is understanding how business works.</a:t>
            </a:r>
          </a:p>
          <a:p>
            <a:pPr fontAlgn="t"/>
            <a:r>
              <a:rPr lang="en-US" sz="1200" b="1" i="0" u="none" strike="noStrike" kern="1200" dirty="0">
                <a:solidFill>
                  <a:schemeClr val="tx1"/>
                </a:solidFill>
                <a:effectLst/>
                <a:latin typeface="+mn-lt"/>
                <a:ea typeface="+mn-ea"/>
                <a:cs typeface="+mn-cs"/>
              </a:rPr>
              <a:t>0:39:07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even when we move up to the cloud.</a:t>
            </a:r>
          </a:p>
          <a:p>
            <a:pPr fontAlgn="t"/>
            <a:r>
              <a:rPr lang="en-US" sz="1200" b="1" i="0" u="none" strike="noStrike" kern="1200" dirty="0">
                <a:solidFill>
                  <a:schemeClr val="tx1"/>
                </a:solidFill>
                <a:effectLst/>
                <a:latin typeface="+mn-lt"/>
                <a:ea typeface="+mn-ea"/>
                <a:cs typeface="+mn-cs"/>
              </a:rPr>
              <a:t>0:39:16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We need to understand how business works we need to understand how companies work because if you know how companies work and you know how the cloud works then when</a:t>
            </a:r>
          </a:p>
          <a:p>
            <a:pPr fontAlgn="ct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things come up at your company that you're working for.</a:t>
            </a:r>
          </a:p>
          <a:p>
            <a:pPr fontAlgn="t"/>
            <a:r>
              <a:rPr lang="en-US" sz="1200" b="1" i="0" u="none" strike="noStrike" kern="1200" dirty="0">
                <a:solidFill>
                  <a:schemeClr val="tx1"/>
                </a:solidFill>
                <a:effectLst/>
                <a:latin typeface="+mn-lt"/>
                <a:ea typeface="+mn-ea"/>
                <a:cs typeface="+mn-cs"/>
              </a:rPr>
              <a:t>0:39:31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they're trying to solve a problem you can take that technical cop technical knowledge you know from the cloud you can apply it to what you know about the</a:t>
            </a:r>
          </a:p>
          <a:p>
            <a:pPr fontAlgn="t"/>
            <a:r>
              <a:rPr lang="en-US" sz="1200" b="1" i="0" u="none" strike="noStrike" kern="1200" dirty="0">
                <a:solidFill>
                  <a:schemeClr val="tx1"/>
                </a:solidFill>
                <a:effectLst/>
                <a:latin typeface="+mn-lt"/>
                <a:ea typeface="+mn-ea"/>
                <a:cs typeface="+mn-cs"/>
              </a:rPr>
              <a:t>0:39:36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business and how it works.</a:t>
            </a:r>
          </a:p>
          <a:p>
            <a:pPr fontAlgn="t"/>
            <a:r>
              <a:rPr lang="en-US" sz="1200" b="1" i="0" u="none" strike="noStrike" kern="1200" dirty="0">
                <a:solidFill>
                  <a:schemeClr val="tx1"/>
                </a:solidFill>
                <a:effectLst/>
                <a:latin typeface="+mn-lt"/>
                <a:ea typeface="+mn-ea"/>
                <a:cs typeface="+mn-cs"/>
              </a:rPr>
              <a:t>0:39:47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you can develop solutions.</a:t>
            </a:r>
          </a:p>
          <a:p>
            <a:pPr fontAlgn="t"/>
            <a:r>
              <a:rPr lang="en-US" sz="1200" b="1" i="0" u="none" strike="noStrike" kern="1200" dirty="0">
                <a:solidFill>
                  <a:schemeClr val="tx1"/>
                </a:solidFill>
                <a:effectLst/>
                <a:latin typeface="+mn-lt"/>
                <a:ea typeface="+mn-ea"/>
                <a:cs typeface="+mn-cs"/>
              </a:rPr>
              <a:t>0:39:50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 meet those needs. So those are the areas that I think would be important if you're moving towards cloud operations so once you breakdown kind of what you need</a:t>
            </a:r>
          </a:p>
          <a:p>
            <a:pPr fontAlgn="t"/>
            <a:r>
              <a:rPr lang="en-US" sz="1200" b="1" i="0" u="none" strike="noStrike" kern="1200" dirty="0">
                <a:solidFill>
                  <a:schemeClr val="tx1"/>
                </a:solidFill>
                <a:effectLst/>
                <a:latin typeface="+mn-lt"/>
                <a:ea typeface="+mn-ea"/>
                <a:cs typeface="+mn-cs"/>
              </a:rPr>
              <a:t>0:39:53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to learn. The next thing to do is to set some goals and pick your train</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48</a:t>
            </a:fld>
            <a:endParaRPr lang="en-US" dirty="0"/>
          </a:p>
        </p:txBody>
      </p:sp>
    </p:spTree>
    <p:extLst>
      <p:ext uri="{BB962C8B-B14F-4D97-AF65-F5344CB8AC3E}">
        <p14:creationId xmlns:p14="http://schemas.microsoft.com/office/powerpoint/2010/main" val="13905823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49</a:t>
            </a:fld>
            <a:endParaRPr lang="en-US" dirty="0"/>
          </a:p>
        </p:txBody>
      </p:sp>
    </p:spTree>
    <p:extLst>
      <p:ext uri="{BB962C8B-B14F-4D97-AF65-F5344CB8AC3E}">
        <p14:creationId xmlns:p14="http://schemas.microsoft.com/office/powerpoint/2010/main" val="1213828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50</a:t>
            </a:fld>
            <a:endParaRPr lang="en-US" dirty="0"/>
          </a:p>
        </p:txBody>
      </p:sp>
    </p:spTree>
    <p:extLst>
      <p:ext uri="{BB962C8B-B14F-4D97-AF65-F5344CB8AC3E}">
        <p14:creationId xmlns:p14="http://schemas.microsoft.com/office/powerpoint/2010/main" val="35785414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defTabSz="914400">
              <a:lnSpc>
                <a:spcPct val="120000"/>
              </a:lnSpc>
              <a:buNone/>
            </a:pPr>
            <a:r>
              <a:rPr lang="en-US" sz="1200" dirty="0"/>
              <a:t>Only You are 100% committed to your </a:t>
            </a:r>
            <a:r>
              <a:rPr lang="en-US" sz="1200" dirty="0" err="1"/>
              <a:t>careerWhat</a:t>
            </a:r>
            <a:r>
              <a:rPr lang="en-US" sz="1200" dirty="0"/>
              <a:t> you leave behind is just as important as what you do now</a:t>
            </a:r>
          </a:p>
          <a:p>
            <a:pPr marL="0" indent="-228600" defTabSz="914400">
              <a:lnSpc>
                <a:spcPct val="120000"/>
              </a:lnSpc>
              <a:buNone/>
            </a:pPr>
            <a:r>
              <a:rPr lang="en-US" sz="1200" dirty="0"/>
              <a:t>Just like your retirement, health, and family, you need to invest in your </a:t>
            </a:r>
            <a:r>
              <a:rPr lang="en-US" sz="1200" dirty="0" err="1"/>
              <a:t>career.So</a:t>
            </a:r>
            <a:r>
              <a:rPr lang="en-US" sz="1200" dirty="0"/>
              <a:t> share what you know</a:t>
            </a:r>
          </a:p>
          <a:p>
            <a:pPr marL="0" indent="-228600" defTabSz="914400">
              <a:lnSpc>
                <a:spcPct val="120000"/>
              </a:lnSpc>
              <a:buNone/>
            </a:pPr>
            <a:r>
              <a:rPr lang="en-US" sz="1200" dirty="0"/>
              <a:t>I can’t tell you what to spend; only you can</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51</a:t>
            </a:fld>
            <a:endParaRPr lang="en-US" dirty="0"/>
          </a:p>
        </p:txBody>
      </p:sp>
    </p:spTree>
    <p:extLst>
      <p:ext uri="{BB962C8B-B14F-4D97-AF65-F5344CB8AC3E}">
        <p14:creationId xmlns:p14="http://schemas.microsoft.com/office/powerpoint/2010/main" val="4102532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2E87F8AC-4B48-4F29-BCC5-4540536BA5D8}"/>
              </a:ext>
            </a:extLst>
          </p:cNvPr>
          <p:cNvSpPr>
            <a:spLocks noGrp="1"/>
          </p:cNvSpPr>
          <p:nvPr>
            <p:ph type="body" idx="1"/>
          </p:nvPr>
        </p:nvSpPr>
        <p:spPr/>
        <p:txBody>
          <a:bodyPr/>
          <a:lstStyle/>
          <a:p>
            <a:pPr marL="0" indent="-228600" defTabSz="914400">
              <a:lnSpc>
                <a:spcPct val="120000"/>
              </a:lnSpc>
              <a:buNone/>
            </a:pPr>
            <a:r>
              <a:rPr lang="en-US" sz="1200" dirty="0"/>
              <a:t>Be the Master for someone</a:t>
            </a:r>
          </a:p>
          <a:p>
            <a:pPr marL="0" indent="-228600" defTabSz="914400">
              <a:lnSpc>
                <a:spcPct val="120000"/>
              </a:lnSpc>
              <a:buNone/>
            </a:pPr>
            <a:r>
              <a:rPr lang="en-US" sz="1200" dirty="0"/>
              <a:t>Be the teacher someone will remember &amp; build their story based on</a:t>
            </a:r>
          </a:p>
          <a:p>
            <a:endParaRPr lang="en-US" dirty="0"/>
          </a:p>
        </p:txBody>
      </p:sp>
    </p:spTree>
    <p:extLst>
      <p:ext uri="{BB962C8B-B14F-4D97-AF65-F5344CB8AC3E}">
        <p14:creationId xmlns:p14="http://schemas.microsoft.com/office/powerpoint/2010/main" val="3727071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defTabSz="914400">
              <a:lnSpc>
                <a:spcPct val="120000"/>
              </a:lnSpc>
              <a:buNone/>
            </a:pPr>
            <a:r>
              <a:rPr lang="en-US" dirty="0" err="1"/>
              <a:t>Revie</a:t>
            </a:r>
            <a:r>
              <a:rPr lang="en-US" sz="1200" dirty="0" err="1"/>
              <a:t>Spend</a:t>
            </a:r>
            <a:r>
              <a:rPr lang="en-US" sz="1200" dirty="0"/>
              <a:t> time on the way home reviewing your week</a:t>
            </a:r>
          </a:p>
          <a:p>
            <a:pPr marL="0" indent="-228600" defTabSz="914400">
              <a:lnSpc>
                <a:spcPct val="120000"/>
              </a:lnSpc>
              <a:buNone/>
            </a:pPr>
            <a:r>
              <a:rPr lang="en-US" sz="1200" dirty="0"/>
              <a:t>Write out your mission Statement</a:t>
            </a:r>
          </a:p>
          <a:p>
            <a:pPr marL="0" indent="-228600" defTabSz="914400">
              <a:lnSpc>
                <a:spcPct val="120000"/>
              </a:lnSpc>
              <a:buNone/>
            </a:pPr>
            <a:r>
              <a:rPr lang="en-US" sz="1200" dirty="0"/>
              <a:t>Decide what you want to do when you grow up </a:t>
            </a:r>
          </a:p>
          <a:p>
            <a:pPr marL="0" indent="-228600" defTabSz="914400">
              <a:lnSpc>
                <a:spcPct val="120000"/>
              </a:lnSpc>
              <a:buNone/>
            </a:pPr>
            <a:r>
              <a:rPr lang="en-US" sz="1200" dirty="0"/>
              <a:t>Pick 3 items you think would be good for you to learn more about (go deep)</a:t>
            </a:r>
          </a:p>
          <a:p>
            <a:pPr marL="0" indent="-228600" defTabSz="914400">
              <a:lnSpc>
                <a:spcPct val="120000"/>
              </a:lnSpc>
              <a:buNone/>
            </a:pPr>
            <a:r>
              <a:rPr lang="en-US" sz="1200" dirty="0"/>
              <a:t> Plan to spend 5 </a:t>
            </a:r>
            <a:r>
              <a:rPr lang="en-US" sz="1200" dirty="0" err="1"/>
              <a:t>hrs</a:t>
            </a:r>
            <a:r>
              <a:rPr lang="en-US" sz="1200" dirty="0"/>
              <a:t>/week on 1</a:t>
            </a:r>
          </a:p>
          <a:p>
            <a:pPr marL="0" indent="-228600" defTabSz="914400">
              <a:lnSpc>
                <a:spcPct val="120000"/>
              </a:lnSpc>
              <a:buNone/>
            </a:pPr>
            <a:r>
              <a:rPr lang="en-US" sz="1200" dirty="0"/>
              <a:t> Let me know on Twitter what you are working on</a:t>
            </a:r>
          </a:p>
          <a:p>
            <a:pPr fontAlgn="ctr"/>
            <a:endParaRPr lang="en-US" sz="1200" b="1" i="0" u="none" strike="noStrike" kern="1200" dirty="0">
              <a:solidFill>
                <a:schemeClr val="tx1"/>
              </a:solidFill>
              <a:effectLst/>
              <a:latin typeface="+mn-lt"/>
              <a:ea typeface="+mn-ea"/>
              <a:cs typeface="+mn-cs"/>
            </a:endParaRPr>
          </a:p>
          <a:p>
            <a:pPr fontAlgn="ctr"/>
            <a:r>
              <a:rPr lang="en-US" sz="1200" b="1" i="0" u="none" strike="noStrike" kern="1200" dirty="0">
                <a:solidFill>
                  <a:schemeClr val="tx1"/>
                </a:solidFill>
                <a:effectLst/>
                <a:latin typeface="+mn-lt"/>
                <a:ea typeface="+mn-ea"/>
                <a:cs typeface="+mn-cs"/>
              </a:rPr>
              <a:t>Tighten Up</a:t>
            </a:r>
          </a:p>
          <a:p>
            <a:pPr fontAlgn="ctr"/>
            <a:r>
              <a:rPr lang="en-US" sz="1200" b="0" i="0" u="none" strike="noStrike" kern="1200" dirty="0">
                <a:solidFill>
                  <a:schemeClr val="tx1"/>
                </a:solidFill>
                <a:effectLst/>
                <a:latin typeface="+mn-lt"/>
                <a:ea typeface="+mn-ea"/>
                <a:cs typeface="+mn-cs"/>
              </a:rPr>
              <a:t>So what I'd like to do is I'd like to leave you with a call to action.</a:t>
            </a:r>
          </a:p>
          <a:p>
            <a:pPr fontAlgn="t"/>
            <a:r>
              <a:rPr lang="en-US" sz="1200" b="1" i="0" u="none" strike="noStrike" kern="1200" dirty="0">
                <a:solidFill>
                  <a:schemeClr val="tx1"/>
                </a:solidFill>
                <a:effectLst/>
                <a:latin typeface="+mn-lt"/>
                <a:ea typeface="+mn-ea"/>
                <a:cs typeface="+mn-cs"/>
              </a:rPr>
              <a:t>0:47:21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ask that you do some things.</a:t>
            </a:r>
          </a:p>
          <a:p>
            <a:pPr fontAlgn="t"/>
            <a:r>
              <a:rPr lang="en-US" sz="1200" b="1" i="0" u="none" strike="noStrike" kern="1200" dirty="0">
                <a:solidFill>
                  <a:schemeClr val="tx1"/>
                </a:solidFill>
                <a:effectLst/>
                <a:latin typeface="+mn-lt"/>
                <a:ea typeface="+mn-ea"/>
                <a:cs typeface="+mn-cs"/>
              </a:rPr>
              <a:t>0:47:26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When you leave here whether it's a plane ride hot some of you might be driving to your home so please those of you that are driving don't </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protect</a:t>
            </a:r>
          </a:p>
          <a:p>
            <a:pPr fontAlgn="t"/>
            <a:r>
              <a:rPr lang="en-US" sz="1200" b="1" i="0" u="none" strike="noStrike" kern="1200" dirty="0">
                <a:solidFill>
                  <a:schemeClr val="tx1"/>
                </a:solidFill>
                <a:effectLst/>
                <a:latin typeface="+mn-lt"/>
                <a:ea typeface="+mn-ea"/>
                <a:cs typeface="+mn-cs"/>
              </a:rPr>
              <a:t>0:47:31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him this but I think you can find time to do this?</a:t>
            </a:r>
          </a:p>
          <a:p>
            <a:pPr fontAlgn="t"/>
            <a:r>
              <a:rPr lang="en-US" sz="1200" b="1" i="0" u="none" strike="noStrike" kern="1200" dirty="0">
                <a:solidFill>
                  <a:schemeClr val="tx1"/>
                </a:solidFill>
                <a:effectLst/>
                <a:latin typeface="+mn-lt"/>
                <a:ea typeface="+mn-ea"/>
                <a:cs typeface="+mn-cs"/>
              </a:rPr>
              <a:t>0:47:39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What I'd like you to do is I'd like you to think about the week that you've had and think about 3 items?</a:t>
            </a:r>
          </a:p>
          <a:p>
            <a:pPr fontAlgn="t"/>
            <a:r>
              <a:rPr lang="en-US" sz="1200" b="1" i="0" u="none" strike="noStrike" kern="1200" dirty="0">
                <a:solidFill>
                  <a:schemeClr val="tx1"/>
                </a:solidFill>
                <a:effectLst/>
                <a:latin typeface="+mn-lt"/>
                <a:ea typeface="+mn-ea"/>
                <a:cs typeface="+mn-cs"/>
              </a:rPr>
              <a:t>0:47:43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would be good for you to learn about and go deep on.</a:t>
            </a:r>
          </a:p>
          <a:p>
            <a:pPr fontAlgn="t"/>
            <a:r>
              <a:rPr lang="en-US" sz="1200" b="1" i="0" u="none" strike="noStrike" kern="1200" dirty="0">
                <a:solidFill>
                  <a:schemeClr val="tx1"/>
                </a:solidFill>
                <a:effectLst/>
                <a:latin typeface="+mn-lt"/>
                <a:ea typeface="+mn-ea"/>
                <a:cs typeface="+mn-cs"/>
              </a:rPr>
              <a:t>0:47:51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Maybe it's something with power shell maybe it's something in security maybe you learn some cool Office 365 stuff maybe it's an Azure a WS whatever that list take those</a:t>
            </a:r>
          </a:p>
          <a:p>
            <a:pPr fontAlgn="t"/>
            <a:r>
              <a:rPr lang="en-US" sz="1200" b="1" i="0" u="none" strike="noStrike" kern="1200" dirty="0">
                <a:solidFill>
                  <a:schemeClr val="tx1"/>
                </a:solidFill>
                <a:effectLst/>
                <a:latin typeface="+mn-lt"/>
                <a:ea typeface="+mn-ea"/>
                <a:cs typeface="+mn-cs"/>
              </a:rPr>
              <a:t>0:47:56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3 items that. You were interested about and you think you'd be passionate about.</a:t>
            </a:r>
          </a:p>
          <a:p>
            <a:pPr fontAlgn="t"/>
            <a:r>
              <a:rPr lang="en-US" sz="1200" b="1" i="0" u="none" strike="noStrike" kern="1200" dirty="0">
                <a:solidFill>
                  <a:schemeClr val="tx1"/>
                </a:solidFill>
                <a:effectLst/>
                <a:latin typeface="+mn-lt"/>
                <a:ea typeface="+mn-ea"/>
                <a:cs typeface="+mn-cs"/>
              </a:rPr>
              <a:t>0:48:08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Plan to spend. And create a plan to spend 2 to 5 weeks.</a:t>
            </a:r>
          </a:p>
          <a:p>
            <a:pPr fontAlgn="t"/>
            <a:r>
              <a:rPr lang="en-US" sz="1200" b="1" i="0" u="none" strike="noStrike" kern="1200" dirty="0">
                <a:solidFill>
                  <a:schemeClr val="tx1"/>
                </a:solidFill>
                <a:effectLst/>
                <a:latin typeface="+mn-lt"/>
                <a:ea typeface="+mn-ea"/>
                <a:cs typeface="+mn-cs"/>
              </a:rPr>
              <a:t>0:48:16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On one of those items.</a:t>
            </a:r>
          </a:p>
          <a:p>
            <a:pPr fontAlgn="t"/>
            <a:r>
              <a:rPr lang="en-US" sz="1200" b="1" i="0" u="none" strike="noStrike" kern="1200" dirty="0">
                <a:solidFill>
                  <a:schemeClr val="tx1"/>
                </a:solidFill>
                <a:effectLst/>
                <a:latin typeface="+mn-lt"/>
                <a:ea typeface="+mn-ea"/>
                <a:cs typeface="+mn-cs"/>
              </a:rPr>
              <a:t>0:48:23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depending on what it is it might take a number of weeks or months to go through it.</a:t>
            </a:r>
          </a:p>
          <a:p>
            <a:pPr fontAlgn="t"/>
            <a:r>
              <a:rPr lang="en-US" sz="1200" b="1" i="0" u="none" strike="noStrike" kern="1200" dirty="0">
                <a:solidFill>
                  <a:schemeClr val="tx1"/>
                </a:solidFill>
                <a:effectLst/>
                <a:latin typeface="+mn-lt"/>
                <a:ea typeface="+mn-ea"/>
                <a:cs typeface="+mn-cs"/>
              </a:rPr>
              <a:t>0:48:27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But create that plan. Then what I'd like to do is reach out to me on Twitter.</a:t>
            </a:r>
          </a:p>
          <a:p>
            <a:pPr fontAlgn="t"/>
            <a:r>
              <a:rPr lang="en-US" sz="1200" b="1" i="0" u="none" strike="noStrike" kern="1200" dirty="0">
                <a:solidFill>
                  <a:schemeClr val="tx1"/>
                </a:solidFill>
                <a:effectLst/>
                <a:latin typeface="+mn-lt"/>
                <a:ea typeface="+mn-ea"/>
                <a:cs typeface="+mn-cs"/>
              </a:rPr>
              <a:t>0:48:32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Also have other contact information through my blog I'd love to hear what you're planning to learn.</a:t>
            </a:r>
          </a:p>
          <a:p>
            <a:pPr fontAlgn="t"/>
            <a:r>
              <a:rPr lang="en-US" sz="1200" b="1" i="0" u="none" strike="noStrike" kern="1200" dirty="0">
                <a:solidFill>
                  <a:schemeClr val="tx1"/>
                </a:solidFill>
                <a:effectLst/>
                <a:latin typeface="+mn-lt"/>
                <a:ea typeface="+mn-ea"/>
                <a:cs typeface="+mn-cs"/>
              </a:rPr>
              <a:t>0:48:39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that I can see what you're learning and chances are.</a:t>
            </a:r>
          </a:p>
          <a:p>
            <a:pPr fontAlgn="t"/>
            <a:r>
              <a:rPr lang="en-US" sz="1200" b="1" i="0" u="none" strike="noStrike" kern="1200" dirty="0">
                <a:solidFill>
                  <a:schemeClr val="tx1"/>
                </a:solidFill>
                <a:effectLst/>
                <a:latin typeface="+mn-lt"/>
                <a:ea typeface="+mn-ea"/>
                <a:cs typeface="+mn-cs"/>
              </a:rPr>
              <a:t>0:48:45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Some of what you're sharing may be helpful to me coz remember what we said every interaction that we have with a person.</a:t>
            </a:r>
          </a:p>
          <a:p>
            <a:pPr fontAlgn="ctr"/>
            <a:r>
              <a:rPr lang="en-US" sz="1200" b="0" i="0" u="none" strike="noStrike" kern="1200" dirty="0">
                <a:solidFill>
                  <a:schemeClr val="tx1"/>
                </a:solidFill>
                <a:effectLst/>
                <a:latin typeface="+mn-lt"/>
                <a:ea typeface="+mn-ea"/>
                <a:cs typeface="+mn-cs"/>
              </a:rPr>
              <a:t>We always learn something from that person.</a:t>
            </a:r>
          </a:p>
          <a:p>
            <a:pPr fontAlgn="t"/>
            <a:r>
              <a:rPr lang="en-US" sz="1200" b="1" i="0" u="none" strike="noStrike" kern="1200" dirty="0">
                <a:solidFill>
                  <a:schemeClr val="tx1"/>
                </a:solidFill>
                <a:effectLst/>
                <a:latin typeface="+mn-lt"/>
                <a:ea typeface="+mn-ea"/>
                <a:cs typeface="+mn-cs"/>
              </a:rPr>
              <a:t>0:48:57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with that. Here's the link to the resources page so you can go out to my blog it's all get to my.com so I have the URL here you</a:t>
            </a:r>
          </a:p>
          <a:p>
            <a:pPr fontAlgn="ctr"/>
            <a:endParaRPr lang="en-US" sz="1200" b="0" i="0" u="none" strike="noStrike" kern="1200" dirty="0">
              <a:solidFill>
                <a:schemeClr val="tx1"/>
              </a:solidFill>
              <a:effectLst/>
              <a:latin typeface="+mn-lt"/>
              <a:ea typeface="+mn-ea"/>
              <a:cs typeface="+mn-cs"/>
            </a:endParaRPr>
          </a:p>
          <a:p>
            <a:endParaRPr lang="en-US" dirty="0"/>
          </a:p>
          <a:p>
            <a:r>
              <a:rPr lang="en-US" dirty="0"/>
              <a:t>w</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326DE0-BACA-4EA0-B73F-CC7DC1D7F4A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03882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Date Placeholder 4"/>
          <p:cNvSpPr>
            <a:spLocks noGrp="1"/>
          </p:cNvSpPr>
          <p:nvPr>
            <p:ph type="dt"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22B3E36-5CE0-4CB7-82DE-38A88C71BFA8}"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b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Header Placeholder 7"/>
          <p:cNvSpPr>
            <a:spLocks noGrp="1"/>
          </p:cNvSpPr>
          <p:nvPr>
            <p:ph type="hdr" sz="quarter" idx="13"/>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rPr>
              <a:t>Tech Ready 15</a:t>
            </a:r>
          </a:p>
        </p:txBody>
      </p:sp>
      <p:sp>
        <p:nvSpPr>
          <p:cNvPr id="3" name="Notes Placeholder 2">
            <a:extLst>
              <a:ext uri="{FF2B5EF4-FFF2-40B4-BE49-F238E27FC236}">
                <a16:creationId xmlns:a16="http://schemas.microsoft.com/office/drawing/2014/main" id="{45955820-B3F0-4DD3-99C7-70ED87FCA4B7}"/>
              </a:ext>
            </a:extLst>
          </p:cNvPr>
          <p:cNvSpPr>
            <a:spLocks noGrp="1"/>
          </p:cNvSpPr>
          <p:nvPr>
            <p:ph type="body" idx="1"/>
          </p:nvPr>
        </p:nvSpPr>
        <p:spPr/>
        <p:txBody>
          <a:bodyPr/>
          <a:lstStyle/>
          <a:p>
            <a:pPr fontAlgn="ctr"/>
            <a:r>
              <a:rPr lang="en-US" sz="1200" b="0" i="0" u="none" strike="noStrike" kern="1200" dirty="0">
                <a:solidFill>
                  <a:schemeClr val="tx1"/>
                </a:solidFill>
                <a:effectLst/>
                <a:latin typeface="+mn-lt"/>
                <a:ea typeface="+mn-ea"/>
                <a:cs typeface="+mn-cs"/>
              </a:rPr>
              <a:t>So what we're really going to cover is 3 specific areas first one is </a:t>
            </a:r>
            <a:r>
              <a:rPr lang="en-US" sz="1200" b="0" i="0" u="none" strike="noStrike" kern="1200" dirty="0" err="1">
                <a:solidFill>
                  <a:schemeClr val="tx1"/>
                </a:solidFill>
                <a:effectLst/>
                <a:latin typeface="+mn-lt"/>
                <a:ea typeface="+mn-ea"/>
                <a:cs typeface="+mn-cs"/>
              </a:rPr>
              <a:t>akarere</a:t>
            </a:r>
            <a:r>
              <a:rPr lang="en-US" sz="1200" b="0" i="0" u="none" strike="noStrike" kern="1200" dirty="0">
                <a:solidFill>
                  <a:schemeClr val="tx1"/>
                </a:solidFill>
                <a:effectLst/>
                <a:latin typeface="+mn-lt"/>
                <a:ea typeface="+mn-ea"/>
                <a:cs typeface="+mn-cs"/>
              </a:rPr>
              <a:t> what makes up your </a:t>
            </a:r>
            <a:r>
              <a:rPr lang="en-US" sz="1200" b="0" i="0" u="none" strike="noStrike" kern="1200" dirty="0" err="1">
                <a:solidFill>
                  <a:schemeClr val="tx1"/>
                </a:solidFill>
                <a:effectLst/>
                <a:latin typeface="+mn-lt"/>
                <a:ea typeface="+mn-ea"/>
                <a:cs typeface="+mn-cs"/>
              </a:rPr>
              <a:t>karere</a:t>
            </a:r>
            <a:r>
              <a:rPr lang="en-US" sz="1200" b="0" i="0" u="none" strike="noStrike" kern="1200" dirty="0">
                <a:solidFill>
                  <a:schemeClr val="tx1"/>
                </a:solidFill>
                <a:effectLst/>
                <a:latin typeface="+mn-lt"/>
                <a:ea typeface="+mn-ea"/>
                <a:cs typeface="+mn-cs"/>
              </a:rPr>
              <a:t> so we'll talk about that won't break that down into</a:t>
            </a:r>
          </a:p>
          <a:p>
            <a:pPr fontAlgn="t"/>
            <a:r>
              <a:rPr lang="en-US" sz="1200" b="1" i="0" u="none" strike="noStrike" kern="1200" dirty="0">
                <a:solidFill>
                  <a:schemeClr val="tx1"/>
                </a:solidFill>
                <a:effectLst/>
                <a:latin typeface="+mn-lt"/>
                <a:ea typeface="+mn-ea"/>
                <a:cs typeface="+mn-cs"/>
              </a:rPr>
              <a:t>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some areas that. May make sense to you may not make sense you but you'll take some stuff away from that we're going to take a look at resources to</a:t>
            </a:r>
          </a:p>
          <a:p>
            <a:pPr fontAlgn="ctr"/>
            <a:r>
              <a:rPr lang="en-US" sz="1200" b="0" i="0" u="none" strike="noStrike" kern="1200" dirty="0">
                <a:solidFill>
                  <a:schemeClr val="tx1"/>
                </a:solidFill>
                <a:effectLst/>
                <a:latin typeface="+mn-lt"/>
                <a:ea typeface="+mn-ea"/>
                <a:cs typeface="+mn-cs"/>
              </a:rPr>
              <a:t>learn so we're going to look at a number of different resources I'm going to provide you a number of resources.</a:t>
            </a:r>
          </a:p>
          <a:p>
            <a:pPr fontAlgn="ctr"/>
            <a:r>
              <a:rPr lang="en-US" sz="1200" b="0" i="0" u="none" strike="noStrike" kern="1200" dirty="0">
                <a:solidFill>
                  <a:schemeClr val="tx1"/>
                </a:solidFill>
                <a:effectLst/>
                <a:latin typeface="+mn-lt"/>
                <a:ea typeface="+mn-ea"/>
                <a:cs typeface="+mn-cs"/>
              </a:rPr>
              <a:t>That I think will be really helpful as you're going through and trying to learn something new and build out a career.</a:t>
            </a:r>
          </a:p>
          <a:p>
            <a:pPr fontAlgn="ctr"/>
            <a:r>
              <a:rPr lang="en-US" sz="1200" b="0" i="0" u="none" strike="noStrike" kern="1200" dirty="0">
                <a:solidFill>
                  <a:schemeClr val="tx1"/>
                </a:solidFill>
                <a:effectLst/>
                <a:latin typeface="+mn-lt"/>
                <a:ea typeface="+mn-ea"/>
                <a:cs typeface="+mn-cs"/>
              </a:rPr>
              <a:t>And then we'll talk about where do we go from here so as you're on the way home I'm going to provide you some things as far as how to</a:t>
            </a:r>
          </a:p>
          <a:p>
            <a:pPr fontAlgn="ctr"/>
            <a:r>
              <a:rPr lang="en-US" sz="1200" b="0" i="0" u="none" strike="noStrike" kern="1200" dirty="0">
                <a:solidFill>
                  <a:schemeClr val="tx1"/>
                </a:solidFill>
                <a:effectLst/>
                <a:latin typeface="+mn-lt"/>
                <a:ea typeface="+mn-ea"/>
                <a:cs typeface="+mn-cs"/>
              </a:rPr>
              <a:t>get moving forward tomorrow next week next month next year.</a:t>
            </a:r>
          </a:p>
          <a:p>
            <a:endParaRPr lang="en-US" dirty="0"/>
          </a:p>
          <a:p>
            <a:endParaRPr lang="en-US" dirty="0"/>
          </a:p>
        </p:txBody>
      </p:sp>
    </p:spTree>
    <p:extLst>
      <p:ext uri="{BB962C8B-B14F-4D97-AF65-F5344CB8AC3E}">
        <p14:creationId xmlns:p14="http://schemas.microsoft.com/office/powerpoint/2010/main" val="307704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3" name="Notes Placeholder 2">
            <a:extLst>
              <a:ext uri="{FF2B5EF4-FFF2-40B4-BE49-F238E27FC236}">
                <a16:creationId xmlns:a16="http://schemas.microsoft.com/office/drawing/2014/main" id="{0AFAFC83-777E-4025-BA47-27FD13A4094F}"/>
              </a:ext>
            </a:extLst>
          </p:cNvPr>
          <p:cNvSpPr>
            <a:spLocks noGrp="1"/>
          </p:cNvSpPr>
          <p:nvPr>
            <p:ph type="body" idx="1"/>
          </p:nvPr>
        </p:nvSpPr>
        <p:spPr/>
        <p:txBody>
          <a:bodyPr/>
          <a:lstStyle/>
          <a:p>
            <a:r>
              <a:rPr lang="en-US" b="1" i="0" u="none" strike="noStrike" baseline="0" dirty="0">
                <a:solidFill>
                  <a:srgbClr val="2F5496"/>
                </a:solidFill>
                <a:latin typeface="Times New Roman" panose="02020603050405020304" pitchFamily="18" charset="0"/>
              </a:rPr>
              <a:t>Need Graphic for investing in You</a:t>
            </a:r>
          </a:p>
          <a:p>
            <a:r>
              <a:rPr lang="en-US" b="0" i="0" u="none" strike="noStrike" baseline="0" dirty="0">
                <a:solidFill>
                  <a:srgbClr val="2F5496"/>
                </a:solidFill>
                <a:latin typeface="Times New Roman" panose="02020603050405020304" pitchFamily="18" charset="0"/>
              </a:rPr>
              <a:t>How many people invest for their retirement or save for the future</a:t>
            </a:r>
          </a:p>
          <a:p>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How many spend time outside of working learning for themselves?</a:t>
            </a:r>
          </a:p>
          <a:p>
            <a:r>
              <a:rPr lang="en-US" b="0" i="0" u="none" strike="noStrike" baseline="0" dirty="0">
                <a:solidFill>
                  <a:srgbClr val="2F5496"/>
                </a:solidFill>
                <a:latin typeface="Times New Roman" panose="02020603050405020304" pitchFamily="18" charset="0"/>
              </a:rPr>
              <a:t>Why wouldn’t you invest in yourself</a:t>
            </a:r>
          </a:p>
          <a:p>
            <a:endParaRPr lang="en-US" b="0" i="0" u="none" strike="noStrike" baseline="0" dirty="0">
              <a:solidFill>
                <a:srgbClr val="2F5496"/>
              </a:solidFill>
              <a:latin typeface="Times New Roman" panose="02020603050405020304" pitchFamily="18" charset="0"/>
            </a:endParaRPr>
          </a:p>
          <a:p>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Only you are truly invested in your career</a:t>
            </a:r>
          </a:p>
          <a:p>
            <a:r>
              <a:rPr lang="en-US" b="0" i="0" u="none" strike="noStrike" baseline="0" dirty="0">
                <a:solidFill>
                  <a:srgbClr val="2F5496"/>
                </a:solidFill>
                <a:latin typeface="Times New Roman" panose="02020603050405020304" pitchFamily="18" charset="0"/>
              </a:rPr>
              <a:t>Investing in your self is the best investment you can make.</a:t>
            </a:r>
          </a:p>
          <a:p>
            <a:r>
              <a:rPr lang="en-US" b="0" i="0" u="none" strike="noStrike" baseline="0" dirty="0">
                <a:solidFill>
                  <a:srgbClr val="2F5496"/>
                </a:solidFill>
                <a:latin typeface="Times New Roman" panose="02020603050405020304" pitchFamily="18" charset="0"/>
              </a:rPr>
              <a:t>Own Your Career - Invest in You</a:t>
            </a:r>
          </a:p>
          <a:p>
            <a:r>
              <a:rPr lang="en-US" b="0" i="0" u="none" strike="noStrike" baseline="0" dirty="0">
                <a:solidFill>
                  <a:srgbClr val="2F5496"/>
                </a:solidFill>
                <a:latin typeface="Times New Roman" panose="02020603050405020304" pitchFamily="18" charset="0"/>
              </a:rPr>
              <a:t>Learning more will make you better...period.</a:t>
            </a:r>
          </a:p>
          <a:p>
            <a:r>
              <a:rPr lang="en-US" b="0" i="0" u="none" strike="noStrike" baseline="0" dirty="0">
                <a:solidFill>
                  <a:srgbClr val="2F5496"/>
                </a:solidFill>
                <a:latin typeface="Times New Roman" panose="02020603050405020304" pitchFamily="18" charset="0"/>
              </a:rPr>
              <a:t>Learn a set of tools to meet your needs</a:t>
            </a:r>
            <a:endParaRPr lang="en-US" dirty="0"/>
          </a:p>
        </p:txBody>
      </p:sp>
    </p:spTree>
    <p:extLst>
      <p:ext uri="{BB962C8B-B14F-4D97-AF65-F5344CB8AC3E}">
        <p14:creationId xmlns:p14="http://schemas.microsoft.com/office/powerpoint/2010/main" val="2631156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n-US" sz="1200" b="0" i="0" u="none" strike="noStrike" kern="1200" dirty="0">
                <a:solidFill>
                  <a:schemeClr val="tx1"/>
                </a:solidFill>
                <a:effectLst/>
                <a:latin typeface="+mn-lt"/>
                <a:ea typeface="+mn-ea"/>
                <a:cs typeface="+mn-cs"/>
              </a:rPr>
              <a:t>So with that I will give you some time back for the rest of your day.</a:t>
            </a:r>
          </a:p>
          <a:p>
            <a:pPr rtl="0" fontAlgn="t"/>
            <a:r>
              <a:rPr lang="en-US" sz="1200" b="1" i="0" u="none" strike="noStrike" kern="1200" dirty="0">
                <a:solidFill>
                  <a:schemeClr val="tx1"/>
                </a:solidFill>
                <a:effectLst/>
                <a:latin typeface="+mn-lt"/>
                <a:ea typeface="+mn-ea"/>
                <a:cs typeface="+mn-cs"/>
              </a:rPr>
              <a:t>0:50:11 </a:t>
            </a:r>
            <a:endParaRPr lang="en-US" sz="1200" b="0" i="0" u="none" strike="noStrike" kern="1200" dirty="0">
              <a:solidFill>
                <a:schemeClr val="tx1"/>
              </a:solidFill>
              <a:effectLst/>
              <a:latin typeface="+mn-lt"/>
              <a:ea typeface="+mn-ea"/>
              <a:cs typeface="+mn-cs"/>
            </a:endParaRPr>
          </a:p>
          <a:p>
            <a:pPr rtl="0" fontAlgn="ctr"/>
            <a:r>
              <a:rPr lang="en-US" sz="1200" b="0" i="0" u="none" strike="noStrike" kern="1200" dirty="0">
                <a:solidFill>
                  <a:schemeClr val="tx1"/>
                </a:solidFill>
                <a:effectLst/>
                <a:latin typeface="+mn-lt"/>
                <a:ea typeface="+mn-ea"/>
                <a:cs typeface="+mn-cs"/>
              </a:rPr>
              <a:t>I want to thank you for sharing your time with me today.</a:t>
            </a:r>
          </a:p>
          <a:p>
            <a:pPr rtl="0" fontAlgn="t"/>
            <a:r>
              <a:rPr lang="en-US" sz="1200" b="1" i="0" u="none" strike="noStrike" kern="1200" dirty="0">
                <a:solidFill>
                  <a:schemeClr val="tx1"/>
                </a:solidFill>
                <a:effectLst/>
                <a:latin typeface="+mn-lt"/>
                <a:ea typeface="+mn-ea"/>
                <a:cs typeface="+mn-cs"/>
              </a:rPr>
              <a:t>0:50:16 </a:t>
            </a:r>
            <a:endParaRPr lang="en-US" sz="1200" b="0" i="0" u="none" strike="noStrike" kern="1200" dirty="0">
              <a:solidFill>
                <a:schemeClr val="tx1"/>
              </a:solidFill>
              <a:effectLst/>
              <a:latin typeface="+mn-lt"/>
              <a:ea typeface="+mn-ea"/>
              <a:cs typeface="+mn-cs"/>
            </a:endParaRPr>
          </a:p>
          <a:p>
            <a:pPr rtl="0" fontAlgn="ctr"/>
            <a:r>
              <a:rPr lang="en-US" sz="1200" b="0" i="0" u="none" strike="noStrike" kern="1200" dirty="0">
                <a:solidFill>
                  <a:schemeClr val="tx1"/>
                </a:solidFill>
                <a:effectLst/>
                <a:latin typeface="+mn-lt"/>
                <a:ea typeface="+mn-ea"/>
                <a:cs typeface="+mn-cs"/>
              </a:rPr>
              <a:t>And I seriously mean that because you may be investment of coming into this room because I put together something about 5 months ago that.</a:t>
            </a:r>
          </a:p>
          <a:p>
            <a:pPr rtl="0" fontAlgn="t"/>
            <a:r>
              <a:rPr lang="en-US" sz="1200" b="1" i="0" u="none" strike="noStrike" kern="1200" dirty="0">
                <a:solidFill>
                  <a:schemeClr val="tx1"/>
                </a:solidFill>
                <a:effectLst/>
                <a:latin typeface="+mn-lt"/>
                <a:ea typeface="+mn-ea"/>
                <a:cs typeface="+mn-cs"/>
              </a:rPr>
              <a:t>0:50:20 </a:t>
            </a:r>
            <a:endParaRPr lang="en-US" sz="1200" b="0" i="0" u="none" strike="noStrike" kern="1200" dirty="0">
              <a:solidFill>
                <a:schemeClr val="tx1"/>
              </a:solidFill>
              <a:effectLst/>
              <a:latin typeface="+mn-lt"/>
              <a:ea typeface="+mn-ea"/>
              <a:cs typeface="+mn-cs"/>
            </a:endParaRPr>
          </a:p>
          <a:p>
            <a:pPr rtl="0" fontAlgn="ctr"/>
            <a:r>
              <a:rPr lang="en-US" sz="1200" b="0" i="0" u="none" strike="noStrike" kern="1200" dirty="0">
                <a:solidFill>
                  <a:schemeClr val="tx1"/>
                </a:solidFill>
                <a:effectLst/>
                <a:latin typeface="+mn-lt"/>
                <a:ea typeface="+mn-ea"/>
                <a:cs typeface="+mn-cs"/>
              </a:rPr>
              <a:t>Piqued your interest and I hope that I was able to the ride you with some information that you can take and be immediately effective.</a:t>
            </a:r>
          </a:p>
          <a:p>
            <a:pPr rtl="0" fontAlgn="t"/>
            <a:r>
              <a:rPr lang="en-US" sz="1200" b="1" i="0" u="none" strike="noStrike" kern="1200" dirty="0">
                <a:solidFill>
                  <a:schemeClr val="tx1"/>
                </a:solidFill>
                <a:effectLst/>
                <a:latin typeface="+mn-lt"/>
                <a:ea typeface="+mn-ea"/>
                <a:cs typeface="+mn-cs"/>
              </a:rPr>
              <a:t>0:50:32 </a:t>
            </a:r>
            <a:endParaRPr lang="en-US" sz="1200" b="0" i="0" u="none" strike="noStrike" kern="1200" dirty="0">
              <a:solidFill>
                <a:schemeClr val="tx1"/>
              </a:solidFill>
              <a:effectLst/>
              <a:latin typeface="+mn-lt"/>
              <a:ea typeface="+mn-ea"/>
              <a:cs typeface="+mn-cs"/>
            </a:endParaRPr>
          </a:p>
          <a:p>
            <a:pPr rtl="0" fontAlgn="ctr"/>
            <a:r>
              <a:rPr lang="en-US" sz="1200" b="0" i="0" u="none" strike="noStrike" kern="1200" dirty="0">
                <a:solidFill>
                  <a:schemeClr val="tx1"/>
                </a:solidFill>
                <a:effectLst/>
                <a:latin typeface="+mn-lt"/>
                <a:ea typeface="+mn-ea"/>
                <a:cs typeface="+mn-cs"/>
              </a:rPr>
              <a:t>Have a great day and thanks for coming up?</a:t>
            </a:r>
          </a:p>
          <a:p>
            <a:pPr rtl="0" fontAlgn="t"/>
            <a:r>
              <a:rPr lang="en-US" sz="1200" b="1" i="0" u="none" strike="noStrike" kern="1200" dirty="0">
                <a:solidFill>
                  <a:schemeClr val="tx1"/>
                </a:solidFill>
                <a:effectLst/>
                <a:latin typeface="+mn-lt"/>
                <a:ea typeface="+mn-ea"/>
                <a:cs typeface="+mn-cs"/>
              </a:rPr>
              <a:t>0:50:43 </a:t>
            </a:r>
            <a:endParaRPr lang="en-US" sz="1200" b="0" i="0" u="none" strike="noStrike" kern="1200" dirty="0">
              <a:solidFill>
                <a:schemeClr val="tx1"/>
              </a:solidFill>
              <a:effectLst/>
              <a:latin typeface="+mn-lt"/>
              <a:ea typeface="+mn-ea"/>
              <a:cs typeface="+mn-cs"/>
            </a:endParaRPr>
          </a:p>
          <a:p>
            <a:endParaRPr lang="en-US" dirty="0"/>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55</a:t>
            </a:fld>
            <a:endParaRPr lang="en-US"/>
          </a:p>
        </p:txBody>
      </p:sp>
    </p:spTree>
    <p:extLst>
      <p:ext uri="{BB962C8B-B14F-4D97-AF65-F5344CB8AC3E}">
        <p14:creationId xmlns:p14="http://schemas.microsoft.com/office/powerpoint/2010/main" val="2727860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228600" defTabSz="914400">
              <a:lnSpc>
                <a:spcPct val="120000"/>
              </a:lnSpc>
              <a:buNone/>
            </a:pPr>
            <a:r>
              <a:rPr lang="en-US" dirty="0" err="1"/>
              <a:t>Revie</a:t>
            </a:r>
            <a:r>
              <a:rPr lang="en-US" sz="1200" dirty="0" err="1"/>
              <a:t>Spend</a:t>
            </a:r>
            <a:r>
              <a:rPr lang="en-US" sz="1200" dirty="0"/>
              <a:t> time on the way home reviewing your week</a:t>
            </a:r>
          </a:p>
          <a:p>
            <a:pPr marL="0" indent="-228600" defTabSz="914400">
              <a:lnSpc>
                <a:spcPct val="120000"/>
              </a:lnSpc>
              <a:buNone/>
            </a:pPr>
            <a:r>
              <a:rPr lang="en-US" sz="1200" dirty="0"/>
              <a:t>Write out your mission Statement</a:t>
            </a:r>
          </a:p>
          <a:p>
            <a:pPr marL="0" indent="-228600" defTabSz="914400">
              <a:lnSpc>
                <a:spcPct val="120000"/>
              </a:lnSpc>
              <a:buNone/>
            </a:pPr>
            <a:r>
              <a:rPr lang="en-US" sz="1200" dirty="0"/>
              <a:t>Decide what you want to do when you grow up </a:t>
            </a:r>
          </a:p>
          <a:p>
            <a:pPr marL="0" indent="-228600" defTabSz="914400">
              <a:lnSpc>
                <a:spcPct val="120000"/>
              </a:lnSpc>
              <a:buNone/>
            </a:pPr>
            <a:r>
              <a:rPr lang="en-US" sz="1200" dirty="0"/>
              <a:t>Pick 3 items you think would be good for you to learn more about (go deep)</a:t>
            </a:r>
          </a:p>
          <a:p>
            <a:pPr marL="0" indent="-228600" defTabSz="914400">
              <a:lnSpc>
                <a:spcPct val="120000"/>
              </a:lnSpc>
              <a:buNone/>
            </a:pPr>
            <a:r>
              <a:rPr lang="en-US" sz="1200" dirty="0"/>
              <a:t> Plan to spend 5 </a:t>
            </a:r>
            <a:r>
              <a:rPr lang="en-US" sz="1200" dirty="0" err="1"/>
              <a:t>hrs</a:t>
            </a:r>
            <a:r>
              <a:rPr lang="en-US" sz="1200" dirty="0"/>
              <a:t>/week on 1</a:t>
            </a:r>
          </a:p>
          <a:p>
            <a:pPr marL="0" indent="-228600" defTabSz="914400">
              <a:lnSpc>
                <a:spcPct val="120000"/>
              </a:lnSpc>
              <a:buNone/>
            </a:pPr>
            <a:r>
              <a:rPr lang="en-US" sz="1200" dirty="0"/>
              <a:t> Let me know on Twitter what you are working on</a:t>
            </a:r>
          </a:p>
          <a:p>
            <a:pPr fontAlgn="ctr"/>
            <a:endParaRPr lang="en-US" sz="1200" b="1" i="0" u="none" strike="noStrike" kern="1200" dirty="0">
              <a:solidFill>
                <a:schemeClr val="tx1"/>
              </a:solidFill>
              <a:effectLst/>
              <a:latin typeface="+mn-lt"/>
              <a:ea typeface="+mn-ea"/>
              <a:cs typeface="+mn-cs"/>
            </a:endParaRPr>
          </a:p>
          <a:p>
            <a:pPr fontAlgn="ctr"/>
            <a:r>
              <a:rPr lang="en-US" sz="1200" b="1" i="0" u="none" strike="noStrike" kern="1200" dirty="0">
                <a:solidFill>
                  <a:schemeClr val="tx1"/>
                </a:solidFill>
                <a:effectLst/>
                <a:latin typeface="+mn-lt"/>
                <a:ea typeface="+mn-ea"/>
                <a:cs typeface="+mn-cs"/>
              </a:rPr>
              <a:t>Tighten Up</a:t>
            </a:r>
          </a:p>
          <a:p>
            <a:pPr fontAlgn="ctr"/>
            <a:r>
              <a:rPr lang="en-US" sz="1200" b="0" i="0" u="none" strike="noStrike" kern="1200" dirty="0">
                <a:solidFill>
                  <a:schemeClr val="tx1"/>
                </a:solidFill>
                <a:effectLst/>
                <a:latin typeface="+mn-lt"/>
                <a:ea typeface="+mn-ea"/>
                <a:cs typeface="+mn-cs"/>
              </a:rPr>
              <a:t>So what I'd like to do is I'd like to leave you with a call to action.</a:t>
            </a:r>
          </a:p>
          <a:p>
            <a:pPr fontAlgn="t"/>
            <a:r>
              <a:rPr lang="en-US" sz="1200" b="1" i="0" u="none" strike="noStrike" kern="1200" dirty="0">
                <a:solidFill>
                  <a:schemeClr val="tx1"/>
                </a:solidFill>
                <a:effectLst/>
                <a:latin typeface="+mn-lt"/>
                <a:ea typeface="+mn-ea"/>
                <a:cs typeface="+mn-cs"/>
              </a:rPr>
              <a:t>0:47:21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ask that you do some things.</a:t>
            </a:r>
          </a:p>
          <a:p>
            <a:pPr fontAlgn="t"/>
            <a:r>
              <a:rPr lang="en-US" sz="1200" b="1" i="0" u="none" strike="noStrike" kern="1200" dirty="0">
                <a:solidFill>
                  <a:schemeClr val="tx1"/>
                </a:solidFill>
                <a:effectLst/>
                <a:latin typeface="+mn-lt"/>
                <a:ea typeface="+mn-ea"/>
                <a:cs typeface="+mn-cs"/>
              </a:rPr>
              <a:t>0:47:26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When you leave here whether it's a plane ride hot some of you might be driving to your home so please those of you that are driving don't </a:t>
            </a:r>
            <a:r>
              <a:rPr lang="en-US" sz="1200" b="0" i="0" u="none" strike="noStrike" kern="1200" dirty="0" err="1">
                <a:solidFill>
                  <a:schemeClr val="tx1"/>
                </a:solidFill>
                <a:effectLst/>
                <a:latin typeface="+mn-lt"/>
                <a:ea typeface="+mn-ea"/>
                <a:cs typeface="+mn-cs"/>
              </a:rPr>
              <a:t>don't</a:t>
            </a:r>
            <a:r>
              <a:rPr lang="en-US" sz="1200" b="0" i="0" u="none" strike="noStrike" kern="1200" dirty="0">
                <a:solidFill>
                  <a:schemeClr val="tx1"/>
                </a:solidFill>
                <a:effectLst/>
                <a:latin typeface="+mn-lt"/>
                <a:ea typeface="+mn-ea"/>
                <a:cs typeface="+mn-cs"/>
              </a:rPr>
              <a:t> protect</a:t>
            </a:r>
          </a:p>
          <a:p>
            <a:pPr fontAlgn="t"/>
            <a:r>
              <a:rPr lang="en-US" sz="1200" b="1" i="0" u="none" strike="noStrike" kern="1200" dirty="0">
                <a:solidFill>
                  <a:schemeClr val="tx1"/>
                </a:solidFill>
                <a:effectLst/>
                <a:latin typeface="+mn-lt"/>
                <a:ea typeface="+mn-ea"/>
                <a:cs typeface="+mn-cs"/>
              </a:rPr>
              <a:t>0:47:31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him this but I think you can find time to do this?</a:t>
            </a:r>
          </a:p>
          <a:p>
            <a:pPr fontAlgn="t"/>
            <a:r>
              <a:rPr lang="en-US" sz="1200" b="1" i="0" u="none" strike="noStrike" kern="1200" dirty="0">
                <a:solidFill>
                  <a:schemeClr val="tx1"/>
                </a:solidFill>
                <a:effectLst/>
                <a:latin typeface="+mn-lt"/>
                <a:ea typeface="+mn-ea"/>
                <a:cs typeface="+mn-cs"/>
              </a:rPr>
              <a:t>0:47:39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What I'd like you to do is I'd like you to think about the week that you've had and think about 3 items?</a:t>
            </a:r>
          </a:p>
          <a:p>
            <a:pPr fontAlgn="t"/>
            <a:r>
              <a:rPr lang="en-US" sz="1200" b="1" i="0" u="none" strike="noStrike" kern="1200" dirty="0">
                <a:solidFill>
                  <a:schemeClr val="tx1"/>
                </a:solidFill>
                <a:effectLst/>
                <a:latin typeface="+mn-lt"/>
                <a:ea typeface="+mn-ea"/>
                <a:cs typeface="+mn-cs"/>
              </a:rPr>
              <a:t>0:47:43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That would be good for you to learn about and go deep on.</a:t>
            </a:r>
          </a:p>
          <a:p>
            <a:pPr fontAlgn="t"/>
            <a:r>
              <a:rPr lang="en-US" sz="1200" b="1" i="0" u="none" strike="noStrike" kern="1200" dirty="0">
                <a:solidFill>
                  <a:schemeClr val="tx1"/>
                </a:solidFill>
                <a:effectLst/>
                <a:latin typeface="+mn-lt"/>
                <a:ea typeface="+mn-ea"/>
                <a:cs typeface="+mn-cs"/>
              </a:rPr>
              <a:t>0:47:51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Maybe it's something with power shell maybe it's something in security maybe you learn some cool Office 365 stuff maybe it's an Azure a WS whatever that list take those</a:t>
            </a:r>
          </a:p>
          <a:p>
            <a:pPr fontAlgn="t"/>
            <a:r>
              <a:rPr lang="en-US" sz="1200" b="1" i="0" u="none" strike="noStrike" kern="1200" dirty="0">
                <a:solidFill>
                  <a:schemeClr val="tx1"/>
                </a:solidFill>
                <a:effectLst/>
                <a:latin typeface="+mn-lt"/>
                <a:ea typeface="+mn-ea"/>
                <a:cs typeface="+mn-cs"/>
              </a:rPr>
              <a:t>0:47:56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3 items that. You were interested about and you think you'd be passionate about.</a:t>
            </a:r>
          </a:p>
          <a:p>
            <a:pPr fontAlgn="t"/>
            <a:r>
              <a:rPr lang="en-US" sz="1200" b="1" i="0" u="none" strike="noStrike" kern="1200" dirty="0">
                <a:solidFill>
                  <a:schemeClr val="tx1"/>
                </a:solidFill>
                <a:effectLst/>
                <a:latin typeface="+mn-lt"/>
                <a:ea typeface="+mn-ea"/>
                <a:cs typeface="+mn-cs"/>
              </a:rPr>
              <a:t>0:48:08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Plan to spend. And create a plan to spend 2 to 5 weeks.</a:t>
            </a:r>
          </a:p>
          <a:p>
            <a:pPr fontAlgn="t"/>
            <a:r>
              <a:rPr lang="en-US" sz="1200" b="1" i="0" u="none" strike="noStrike" kern="1200" dirty="0">
                <a:solidFill>
                  <a:schemeClr val="tx1"/>
                </a:solidFill>
                <a:effectLst/>
                <a:latin typeface="+mn-lt"/>
                <a:ea typeface="+mn-ea"/>
                <a:cs typeface="+mn-cs"/>
              </a:rPr>
              <a:t>0:48:16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On one of those items.</a:t>
            </a:r>
          </a:p>
          <a:p>
            <a:pPr fontAlgn="t"/>
            <a:r>
              <a:rPr lang="en-US" sz="1200" b="1" i="0" u="none" strike="noStrike" kern="1200" dirty="0">
                <a:solidFill>
                  <a:schemeClr val="tx1"/>
                </a:solidFill>
                <a:effectLst/>
                <a:latin typeface="+mn-lt"/>
                <a:ea typeface="+mn-ea"/>
                <a:cs typeface="+mn-cs"/>
              </a:rPr>
              <a:t>0:48:23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depending on what it is it might take a number of weeks or months to go through it.</a:t>
            </a:r>
          </a:p>
          <a:p>
            <a:pPr fontAlgn="t"/>
            <a:r>
              <a:rPr lang="en-US" sz="1200" b="1" i="0" u="none" strike="noStrike" kern="1200" dirty="0">
                <a:solidFill>
                  <a:schemeClr val="tx1"/>
                </a:solidFill>
                <a:effectLst/>
                <a:latin typeface="+mn-lt"/>
                <a:ea typeface="+mn-ea"/>
                <a:cs typeface="+mn-cs"/>
              </a:rPr>
              <a:t>0:48:27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But create that plan. Then what I'd like to do is reach out to me on Twitter.</a:t>
            </a:r>
          </a:p>
          <a:p>
            <a:pPr fontAlgn="t"/>
            <a:r>
              <a:rPr lang="en-US" sz="1200" b="1" i="0" u="none" strike="noStrike" kern="1200" dirty="0">
                <a:solidFill>
                  <a:schemeClr val="tx1"/>
                </a:solidFill>
                <a:effectLst/>
                <a:latin typeface="+mn-lt"/>
                <a:ea typeface="+mn-ea"/>
                <a:cs typeface="+mn-cs"/>
              </a:rPr>
              <a:t>0:48:32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Also have other contact information through my blog I'd love to hear what you're planning to learn.</a:t>
            </a:r>
          </a:p>
          <a:p>
            <a:pPr fontAlgn="t"/>
            <a:r>
              <a:rPr lang="en-US" sz="1200" b="1" i="0" u="none" strike="noStrike" kern="1200" dirty="0">
                <a:solidFill>
                  <a:schemeClr val="tx1"/>
                </a:solidFill>
                <a:effectLst/>
                <a:latin typeface="+mn-lt"/>
                <a:ea typeface="+mn-ea"/>
                <a:cs typeface="+mn-cs"/>
              </a:rPr>
              <a:t>0:48:39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that I can see what you're learning and chances are.</a:t>
            </a:r>
          </a:p>
          <a:p>
            <a:pPr fontAlgn="t"/>
            <a:r>
              <a:rPr lang="en-US" sz="1200" b="1" i="0" u="none" strike="noStrike" kern="1200" dirty="0">
                <a:solidFill>
                  <a:schemeClr val="tx1"/>
                </a:solidFill>
                <a:effectLst/>
                <a:latin typeface="+mn-lt"/>
                <a:ea typeface="+mn-ea"/>
                <a:cs typeface="+mn-cs"/>
              </a:rPr>
              <a:t>0:48:45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Some of what you're sharing may be helpful to me coz remember what we said every interaction that we have with a person.</a:t>
            </a:r>
          </a:p>
          <a:p>
            <a:pPr fontAlgn="ctr"/>
            <a:r>
              <a:rPr lang="en-US" sz="1200" b="0" i="0" u="none" strike="noStrike" kern="1200" dirty="0">
                <a:solidFill>
                  <a:schemeClr val="tx1"/>
                </a:solidFill>
                <a:effectLst/>
                <a:latin typeface="+mn-lt"/>
                <a:ea typeface="+mn-ea"/>
                <a:cs typeface="+mn-cs"/>
              </a:rPr>
              <a:t>We always learn something from that person.</a:t>
            </a:r>
          </a:p>
          <a:p>
            <a:pPr fontAlgn="t"/>
            <a:r>
              <a:rPr lang="en-US" sz="1200" b="1" i="0" u="none" strike="noStrike" kern="1200" dirty="0">
                <a:solidFill>
                  <a:schemeClr val="tx1"/>
                </a:solidFill>
                <a:effectLst/>
                <a:latin typeface="+mn-lt"/>
                <a:ea typeface="+mn-ea"/>
                <a:cs typeface="+mn-cs"/>
              </a:rPr>
              <a:t>0:48:57 </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So with that. Here's the link to the resources page so you can go out to my blog it's all get to my.com so I have the URL here you</a:t>
            </a:r>
          </a:p>
          <a:p>
            <a:pPr fontAlgn="ctr"/>
            <a:endParaRPr lang="en-US" sz="1200" b="0" i="0" u="none" strike="noStrike" kern="1200" dirty="0">
              <a:solidFill>
                <a:schemeClr val="tx1"/>
              </a:solidFill>
              <a:effectLst/>
              <a:latin typeface="+mn-lt"/>
              <a:ea typeface="+mn-ea"/>
              <a:cs typeface="+mn-cs"/>
            </a:endParaRPr>
          </a:p>
          <a:p>
            <a:endParaRPr lang="en-US" dirty="0"/>
          </a:p>
          <a:p>
            <a:r>
              <a:rPr lang="en-US" dirty="0"/>
              <a:t>w</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56</a:t>
            </a:fld>
            <a:endParaRPr lang="en-US"/>
          </a:p>
        </p:txBody>
      </p:sp>
    </p:spTree>
    <p:extLst>
      <p:ext uri="{BB962C8B-B14F-4D97-AF65-F5344CB8AC3E}">
        <p14:creationId xmlns:p14="http://schemas.microsoft.com/office/powerpoint/2010/main" val="223884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Pay for me to go to training</a:t>
            </a:r>
          </a:p>
          <a:p>
            <a:r>
              <a:rPr lang="en-US" b="0" i="0" u="none" strike="noStrike" baseline="0" dirty="0">
                <a:solidFill>
                  <a:srgbClr val="2F5496"/>
                </a:solidFill>
                <a:latin typeface="Times New Roman" panose="02020603050405020304" pitchFamily="18" charset="0"/>
              </a:rPr>
              <a:t>Send me to a conference</a:t>
            </a:r>
          </a:p>
          <a:p>
            <a:r>
              <a:rPr lang="en-US" b="0" i="0" u="none" strike="noStrike" baseline="0" dirty="0">
                <a:solidFill>
                  <a:srgbClr val="2F5496"/>
                </a:solidFill>
                <a:latin typeface="Times New Roman" panose="02020603050405020304" pitchFamily="18" charset="0"/>
              </a:rPr>
              <a:t>Expects me to learn on my own</a:t>
            </a:r>
          </a:p>
          <a:p>
            <a:r>
              <a:rPr lang="en-US" b="0" i="0" u="none" strike="noStrike" baseline="0" dirty="0">
                <a:solidFill>
                  <a:srgbClr val="2F5496"/>
                </a:solidFill>
                <a:latin typeface="Times New Roman" panose="02020603050405020304" pitchFamily="18" charset="0"/>
              </a:rPr>
              <a:t>Why? Focused on Job</a:t>
            </a:r>
          </a:p>
          <a:p>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Only you are 100% invested in your career. Because at the end of the day, you are responsible for getting to where you want to go. </a:t>
            </a:r>
          </a:p>
          <a:p>
            <a:r>
              <a:rPr lang="en-US" b="0" i="0" u="none" strike="noStrike" baseline="0" dirty="0">
                <a:solidFill>
                  <a:srgbClr val="2F5496"/>
                </a:solidFill>
                <a:latin typeface="Times New Roman" panose="02020603050405020304" pitchFamily="18" charset="0"/>
              </a:rPr>
              <a:t>Transition: That’s why you need to be thinking about what about your career, and not your job. So let me give you an example</a:t>
            </a:r>
          </a:p>
          <a:p>
            <a:endParaRPr lang="en-US" b="0" i="0" u="none" strike="noStrike" baseline="0" dirty="0">
              <a:solidFill>
                <a:srgbClr val="2F5496"/>
              </a:solidFill>
              <a:latin typeface="Times New Roman" panose="02020603050405020304" pitchFamily="18" charset="0"/>
            </a:endParaRPr>
          </a:p>
          <a:p>
            <a:r>
              <a:rPr lang="en-US" b="1" i="0" u="none" strike="noStrike" baseline="0" dirty="0">
                <a:solidFill>
                  <a:srgbClr val="2F5496"/>
                </a:solidFill>
                <a:latin typeface="Times New Roman" panose="02020603050405020304" pitchFamily="18" charset="0"/>
              </a:rPr>
              <a:t>Click</a:t>
            </a: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6</a:t>
            </a:fld>
            <a:endParaRPr lang="en-US"/>
          </a:p>
        </p:txBody>
      </p:sp>
    </p:spTree>
    <p:extLst>
      <p:ext uri="{BB962C8B-B14F-4D97-AF65-F5344CB8AC3E}">
        <p14:creationId xmlns:p14="http://schemas.microsoft.com/office/powerpoint/2010/main" val="4336894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baseline="0" dirty="0">
                <a:solidFill>
                  <a:srgbClr val="2F5496"/>
                </a:solidFill>
                <a:latin typeface="Times New Roman" panose="02020603050405020304" pitchFamily="18" charset="0"/>
              </a:rPr>
              <a:t>Share war stories, ask questions, </a:t>
            </a:r>
            <a:r>
              <a:rPr lang="en-US" b="0" i="0" u="none" strike="noStrike" baseline="0" dirty="0" err="1">
                <a:solidFill>
                  <a:srgbClr val="2F5496"/>
                </a:solidFill>
                <a:latin typeface="Times New Roman" panose="02020603050405020304" pitchFamily="18" charset="0"/>
              </a:rPr>
              <a:t>etc</a:t>
            </a:r>
            <a:endParaRPr lang="en-US" b="0" i="0" u="none" strike="noStrike" baseline="0" dirty="0">
              <a:solidFill>
                <a:srgbClr val="2F5496"/>
              </a:solidFill>
              <a:latin typeface="Times New Roman" panose="02020603050405020304" pitchFamily="18" charset="0"/>
            </a:endParaRPr>
          </a:p>
          <a:p>
            <a:r>
              <a:rPr lang="en-US" b="0" i="0" u="none" strike="noStrike" baseline="0" dirty="0">
                <a:solidFill>
                  <a:srgbClr val="2F5496"/>
                </a:solidFill>
                <a:latin typeface="Times New Roman" panose="02020603050405020304" pitchFamily="18" charset="0"/>
              </a:rPr>
              <a:t>I always work to try and get them learning (</a:t>
            </a:r>
            <a:r>
              <a:rPr lang="en-US" b="0" i="0" u="none" strike="noStrike" baseline="0" dirty="0" err="1">
                <a:solidFill>
                  <a:srgbClr val="2F5496"/>
                </a:solidFill>
                <a:latin typeface="Times New Roman" panose="02020603050405020304" pitchFamily="18" charset="0"/>
              </a:rPr>
              <a:t>powershell,git,azure</a:t>
            </a:r>
            <a:r>
              <a:rPr lang="en-US" b="0" i="0" u="none" strike="noStrike" baseline="0" dirty="0">
                <a:solidFill>
                  <a:srgbClr val="2F5496"/>
                </a:solidFill>
                <a:latin typeface="Times New Roman" panose="02020603050405020304" pitchFamily="18" charset="0"/>
              </a:rPr>
              <a:t>)</a:t>
            </a:r>
          </a:p>
          <a:p>
            <a:r>
              <a:rPr lang="en-US" b="0" i="0" u="none" strike="noStrike" baseline="0" dirty="0">
                <a:solidFill>
                  <a:srgbClr val="2F5496"/>
                </a:solidFill>
                <a:latin typeface="Times New Roman" panose="02020603050405020304" pitchFamily="18" charset="0"/>
              </a:rPr>
              <a:t>One member has a company merger</a:t>
            </a:r>
          </a:p>
          <a:p>
            <a:r>
              <a:rPr lang="en-US" b="0" i="0" u="none" strike="noStrike" baseline="0" dirty="0">
                <a:solidFill>
                  <a:srgbClr val="2F5496"/>
                </a:solidFill>
                <a:latin typeface="Times New Roman" panose="02020603050405020304" pitchFamily="18" charset="0"/>
              </a:rPr>
              <a:t>Layoff status is unknown so they need to skill-up</a:t>
            </a:r>
          </a:p>
          <a:p>
            <a:r>
              <a:rPr lang="en-US" b="0" i="0" u="none" strike="noStrike" baseline="0" dirty="0">
                <a:solidFill>
                  <a:srgbClr val="2F5496"/>
                </a:solidFill>
                <a:latin typeface="Times New Roman" panose="02020603050405020304" pitchFamily="18" charset="0"/>
              </a:rPr>
              <a:t>Said person has repeatedly said ‘I don’t have time to learn X and Y because my company doesn’t use it’</a:t>
            </a:r>
          </a:p>
          <a:p>
            <a:r>
              <a:rPr lang="en-US" b="1" i="0" u="none" strike="noStrike" baseline="0" dirty="0">
                <a:solidFill>
                  <a:srgbClr val="2F5496"/>
                </a:solidFill>
                <a:latin typeface="Times New Roman" panose="02020603050405020304" pitchFamily="18" charset="0"/>
              </a:rPr>
              <a:t>Transition: Now you know why you need to invest in your career; let’s take a look at your career in more depth</a:t>
            </a:r>
          </a:p>
          <a:p>
            <a:pPr fontAlgn="ctr"/>
            <a:endParaRPr lang="en-US" sz="1200" b="1"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DE326DE0-BACA-4EA0-B73F-CC7DC1D7F4A1}" type="slidenum">
              <a:rPr lang="en-US" smtClean="0"/>
              <a:pPr/>
              <a:t>7</a:t>
            </a:fld>
            <a:endParaRPr lang="en-US"/>
          </a:p>
        </p:txBody>
      </p:sp>
    </p:spTree>
    <p:extLst>
      <p:ext uri="{BB962C8B-B14F-4D97-AF65-F5344CB8AC3E}">
        <p14:creationId xmlns:p14="http://schemas.microsoft.com/office/powerpoint/2010/main" val="2721423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10/1/2021 8:50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8" name="Notes Placeholder 7">
            <a:extLst>
              <a:ext uri="{FF2B5EF4-FFF2-40B4-BE49-F238E27FC236}">
                <a16:creationId xmlns:a16="http://schemas.microsoft.com/office/drawing/2014/main" id="{EA160021-EE67-4CA5-B03C-E364DE2CA996}"/>
              </a:ext>
            </a:extLst>
          </p:cNvPr>
          <p:cNvSpPr>
            <a:spLocks noGrp="1"/>
          </p:cNvSpPr>
          <p:nvPr>
            <p:ph type="body" idx="1"/>
          </p:nvPr>
        </p:nvSpPr>
        <p:spPr/>
        <p:txBody>
          <a:bodyPr/>
          <a:lstStyle/>
          <a:p>
            <a:r>
              <a:rPr lang="en-US" dirty="0"/>
              <a:t>Broken these down into 4 high-level areas</a:t>
            </a:r>
          </a:p>
          <a:p>
            <a:r>
              <a:rPr lang="en-US" b="1" dirty="0"/>
              <a:t>Click</a:t>
            </a:r>
          </a:p>
          <a:p>
            <a:r>
              <a:rPr lang="en-US" dirty="0"/>
              <a:t>First is vision – What do you want to do &amp; Where do you want to go. It is your North Star for managing your career</a:t>
            </a:r>
          </a:p>
          <a:p>
            <a:endParaRPr lang="en-US" dirty="0"/>
          </a:p>
          <a:p>
            <a:r>
              <a:rPr lang="en-US" b="1" dirty="0"/>
              <a:t>Click</a:t>
            </a:r>
          </a:p>
          <a:p>
            <a:pPr fontAlgn="ctr"/>
            <a:r>
              <a:rPr lang="en-US" sz="1200" b="0" i="0" u="none" strike="noStrike" kern="1200" dirty="0">
                <a:solidFill>
                  <a:schemeClr val="tx1"/>
                </a:solidFill>
                <a:effectLst/>
                <a:latin typeface="+mn-lt"/>
                <a:ea typeface="+mn-ea"/>
                <a:cs typeface="+mn-cs"/>
              </a:rPr>
              <a:t>Next is your knowledge. What are things you bring to the table &amp; also what do you want to learn? Building this area supports the work in other areas.</a:t>
            </a:r>
          </a:p>
          <a:p>
            <a:pPr fontAlgn="ctr"/>
            <a:endParaRPr lang="en-US" sz="1200" b="0" i="0" u="none" strike="noStrike" kern="1200" dirty="0">
              <a:solidFill>
                <a:schemeClr val="tx1"/>
              </a:solidFill>
              <a:effectLst/>
              <a:latin typeface="+mn-lt"/>
              <a:ea typeface="+mn-ea"/>
              <a:cs typeface="+mn-cs"/>
            </a:endParaRPr>
          </a:p>
          <a:p>
            <a:pPr fontAlgn="ctr"/>
            <a:r>
              <a:rPr lang="en-US" sz="1200" b="1" i="0" u="none" strike="noStrike" kern="1200" dirty="0">
                <a:solidFill>
                  <a:schemeClr val="tx1"/>
                </a:solidFill>
                <a:effectLst/>
                <a:latin typeface="+mn-lt"/>
                <a:ea typeface="+mn-ea"/>
                <a:cs typeface="+mn-cs"/>
              </a:rPr>
              <a:t>Click</a:t>
            </a:r>
          </a:p>
          <a:p>
            <a:pPr fontAlgn="ctr"/>
            <a:r>
              <a:rPr lang="en-US" sz="1200" b="0" i="0" u="none" strike="noStrike" kern="1200" dirty="0">
                <a:solidFill>
                  <a:schemeClr val="tx1"/>
                </a:solidFill>
                <a:effectLst/>
                <a:latin typeface="+mn-lt"/>
                <a:ea typeface="+mn-ea"/>
                <a:cs typeface="+mn-cs"/>
              </a:rPr>
              <a:t>Then it’s what I refer to as the brand of You and it's about your personal and professional brand. What do you represent? What </a:t>
            </a:r>
            <a:r>
              <a:rPr lang="en-US" sz="1200" b="0" i="0" u="none" strike="noStrike" kern="1200" dirty="0" err="1">
                <a:solidFill>
                  <a:schemeClr val="tx1"/>
                </a:solidFill>
                <a:effectLst/>
                <a:latin typeface="+mn-lt"/>
                <a:ea typeface="+mn-ea"/>
                <a:cs typeface="+mn-cs"/>
              </a:rPr>
              <a:t>what</a:t>
            </a:r>
            <a:r>
              <a:rPr lang="en-US" sz="1200" b="0" i="0" u="none" strike="noStrike" kern="1200" dirty="0">
                <a:solidFill>
                  <a:schemeClr val="tx1"/>
                </a:solidFill>
                <a:effectLst/>
                <a:latin typeface="+mn-lt"/>
                <a:ea typeface="+mn-ea"/>
                <a:cs typeface="+mn-cs"/>
              </a:rPr>
              <a:t> is your brand? It’s really about who you are and/or want to be.</a:t>
            </a:r>
          </a:p>
          <a:p>
            <a:pPr fontAlgn="t"/>
            <a:endParaRPr lang="en-US" sz="1200" b="1" i="0" u="none" strike="noStrike" kern="1200" dirty="0">
              <a:solidFill>
                <a:schemeClr val="tx1"/>
              </a:solidFill>
              <a:effectLst/>
              <a:latin typeface="+mn-lt"/>
              <a:ea typeface="+mn-ea"/>
              <a:cs typeface="+mn-cs"/>
            </a:endParaRPr>
          </a:p>
          <a:p>
            <a:pPr fontAlgn="t"/>
            <a:r>
              <a:rPr lang="en-US" sz="1200" b="1" i="0" u="none" strike="noStrike" kern="1200" dirty="0">
                <a:solidFill>
                  <a:schemeClr val="tx1"/>
                </a:solidFill>
                <a:effectLst/>
                <a:latin typeface="+mn-lt"/>
                <a:ea typeface="+mn-ea"/>
                <a:cs typeface="+mn-cs"/>
              </a:rPr>
              <a:t>Click</a:t>
            </a:r>
            <a:endParaRPr lang="en-US" sz="1200" b="0" i="0" u="none" strike="noStrike" kern="1200" dirty="0">
              <a:solidFill>
                <a:schemeClr val="tx1"/>
              </a:solidFill>
              <a:effectLst/>
              <a:latin typeface="+mn-lt"/>
              <a:ea typeface="+mn-ea"/>
              <a:cs typeface="+mn-cs"/>
            </a:endParaRPr>
          </a:p>
          <a:p>
            <a:pPr fontAlgn="ctr"/>
            <a:r>
              <a:rPr lang="en-US" sz="1200" b="0" i="0" u="none" strike="noStrike" kern="1200" dirty="0">
                <a:solidFill>
                  <a:schemeClr val="tx1"/>
                </a:solidFill>
                <a:effectLst/>
                <a:latin typeface="+mn-lt"/>
                <a:ea typeface="+mn-ea"/>
                <a:cs typeface="+mn-cs"/>
              </a:rPr>
              <a:t>And then the fourth piece of the pie is luck.</a:t>
            </a:r>
          </a:p>
          <a:p>
            <a:pPr fontAlgn="ctr"/>
            <a:r>
              <a:rPr lang="en-US" sz="1200" b="0" i="0" u="none" strike="noStrike" kern="1200" dirty="0">
                <a:solidFill>
                  <a:schemeClr val="tx1"/>
                </a:solidFill>
                <a:effectLst/>
                <a:latin typeface="+mn-lt"/>
                <a:ea typeface="+mn-ea"/>
                <a:cs typeface="+mn-cs"/>
              </a:rPr>
              <a:t>For the most part a lock is going to be one of those things that no matter what you do you often and sometimes need to be</a:t>
            </a:r>
          </a:p>
          <a:p>
            <a:pPr fontAlgn="ctr"/>
            <a:r>
              <a:rPr lang="en-US" sz="1200" b="0" i="0" u="none" strike="noStrike" kern="1200" dirty="0">
                <a:solidFill>
                  <a:schemeClr val="tx1"/>
                </a:solidFill>
                <a:effectLst/>
                <a:latin typeface="+mn-lt"/>
                <a:ea typeface="+mn-ea"/>
                <a:cs typeface="+mn-cs"/>
              </a:rPr>
              <a:t>in the right place at the right time for things to happen.</a:t>
            </a:r>
            <a:endParaRPr lang="en-US" dirty="0"/>
          </a:p>
        </p:txBody>
      </p:sp>
    </p:spTree>
    <p:extLst>
      <p:ext uri="{BB962C8B-B14F-4D97-AF65-F5344CB8AC3E}">
        <p14:creationId xmlns:p14="http://schemas.microsoft.com/office/powerpoint/2010/main" val="3875654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think of Vision, often times this quote comes to mind</a:t>
            </a:r>
          </a:p>
          <a:p>
            <a:endParaRPr lang="en-US" dirty="0"/>
          </a:p>
          <a:p>
            <a:r>
              <a:rPr lang="en-US" b="0" i="0" u="none" strike="noStrike" baseline="0" dirty="0">
                <a:solidFill>
                  <a:srgbClr val="2F5496"/>
                </a:solidFill>
                <a:latin typeface="Times New Roman" panose="02020603050405020304" pitchFamily="18" charset="0"/>
              </a:rPr>
              <a:t>Goal: What do you want to do when you grow up?</a:t>
            </a:r>
          </a:p>
          <a:p>
            <a:r>
              <a:rPr lang="en-US" dirty="0"/>
              <a:t>‘</a:t>
            </a:r>
            <a:r>
              <a:rPr lang="en-US" b="0" i="0" u="none" strike="noStrike" baseline="0" dirty="0">
                <a:solidFill>
                  <a:srgbClr val="2F5496"/>
                </a:solidFill>
                <a:latin typeface="Times New Roman" panose="02020603050405020304" pitchFamily="18" charset="0"/>
              </a:rPr>
              <a:t>What you want to do</a:t>
            </a:r>
          </a:p>
          <a:p>
            <a:r>
              <a:rPr lang="en-US" b="0" i="0" u="none" strike="noStrike" baseline="0" dirty="0">
                <a:solidFill>
                  <a:srgbClr val="2F5496"/>
                </a:solidFill>
                <a:latin typeface="Times New Roman" panose="02020603050405020304" pitchFamily="18" charset="0"/>
              </a:rPr>
              <a:t>What is your Passion</a:t>
            </a:r>
          </a:p>
          <a:p>
            <a:r>
              <a:rPr lang="en-US" b="0" i="0" u="none" strike="noStrike" baseline="0" dirty="0">
                <a:solidFill>
                  <a:srgbClr val="2F5496"/>
                </a:solidFill>
                <a:latin typeface="Times New Roman" panose="02020603050405020304" pitchFamily="18" charset="0"/>
              </a:rPr>
              <a:t>What are your goals</a:t>
            </a:r>
          </a:p>
          <a:p>
            <a:endParaRPr lang="en-US" dirty="0"/>
          </a:p>
          <a:p>
            <a:r>
              <a:rPr lang="en-US" dirty="0"/>
              <a:t>How do you figure this out?</a:t>
            </a:r>
          </a:p>
          <a:p>
            <a:r>
              <a:rPr lang="en-US" dirty="0"/>
              <a:t>Conferences like this are great places to learn about new careers and areas of technology.</a:t>
            </a:r>
          </a:p>
          <a:p>
            <a:r>
              <a:rPr lang="en-US" dirty="0"/>
              <a:t>Networking with people and finding out what they do.</a:t>
            </a:r>
          </a:p>
          <a:p>
            <a:r>
              <a:rPr lang="en-US" dirty="0"/>
              <a:t>All else fails, search Hot Careers for 2018</a:t>
            </a:r>
          </a:p>
          <a:p>
            <a:endParaRPr lang="en-US" dirty="0"/>
          </a:p>
          <a:p>
            <a:r>
              <a:rPr lang="en-US" b="1" dirty="0"/>
              <a:t>So an important part of career building and maintenance, is having direction</a:t>
            </a:r>
          </a:p>
          <a:p>
            <a:pPr fontAlgn="ctr"/>
            <a:r>
              <a:rPr lang="en-US" sz="1200" b="1" i="0" u="none" strike="noStrike" kern="1200" dirty="0">
                <a:solidFill>
                  <a:schemeClr val="tx1"/>
                </a:solidFill>
                <a:effectLst/>
                <a:latin typeface="+mn-lt"/>
                <a:ea typeface="+mn-ea"/>
                <a:cs typeface="+mn-cs"/>
              </a:rPr>
              <a:t>In business, often discuss their mission statements.</a:t>
            </a:r>
          </a:p>
          <a:p>
            <a:pPr fontAlgn="ctr"/>
            <a:r>
              <a:rPr lang="en-US" sz="1200" b="1" i="0" u="none" strike="noStrike" kern="1200" dirty="0">
                <a:solidFill>
                  <a:schemeClr val="tx1"/>
                </a:solidFill>
                <a:effectLst/>
                <a:latin typeface="+mn-lt"/>
                <a:ea typeface="+mn-ea"/>
                <a:cs typeface="+mn-cs"/>
              </a:rPr>
              <a:t>Click</a:t>
            </a:r>
          </a:p>
        </p:txBody>
      </p:sp>
      <p:sp>
        <p:nvSpPr>
          <p:cNvPr id="4" name="Slide Number Placeholder 3"/>
          <p:cNvSpPr>
            <a:spLocks noGrp="1"/>
          </p:cNvSpPr>
          <p:nvPr>
            <p:ph type="sldNum" sz="quarter" idx="10"/>
          </p:nvPr>
        </p:nvSpPr>
        <p:spPr/>
        <p:txBody>
          <a:bodyPr/>
          <a:lstStyle/>
          <a:p>
            <a:fld id="{DE326DE0-BACA-4EA0-B73F-CC7DC1D7F4A1}" type="slidenum">
              <a:rPr lang="en-US" smtClean="0"/>
              <a:pPr/>
              <a:t>9</a:t>
            </a:fld>
            <a:endParaRPr lang="en-US" dirty="0"/>
          </a:p>
        </p:txBody>
      </p:sp>
    </p:spTree>
    <p:extLst>
      <p:ext uri="{BB962C8B-B14F-4D97-AF65-F5344CB8AC3E}">
        <p14:creationId xmlns:p14="http://schemas.microsoft.com/office/powerpoint/2010/main" val="14042361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8.xml"/><Relationship Id="rId5" Type="http://schemas.openxmlformats.org/officeDocument/2006/relationships/image" Target="../media/image23.png"/><Relationship Id="rId4" Type="http://schemas.openxmlformats.org/officeDocument/2006/relationships/image" Target="../media/image5.sv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3.emf"/></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8.xml"/><Relationship Id="rId4"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 Id="rId4"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30.jpeg"/><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9.xml"/><Relationship Id="rId1" Type="http://schemas.openxmlformats.org/officeDocument/2006/relationships/tags" Target="../tags/tag3.xml"/><Relationship Id="rId4" Type="http://schemas.openxmlformats.org/officeDocument/2006/relationships/image" Target="../media/image28.emf"/></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9.xml"/><Relationship Id="rId1" Type="http://schemas.openxmlformats.org/officeDocument/2006/relationships/tags" Target="../tags/tag4.xml"/><Relationship Id="rId4" Type="http://schemas.openxmlformats.org/officeDocument/2006/relationships/image" Target="../media/image28.emf"/></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4.xml"/><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6.xml"/><Relationship Id="rId1" Type="http://schemas.openxmlformats.org/officeDocument/2006/relationships/tags" Target="../tags/tag1.xml"/><Relationship Id="rId4" Type="http://schemas.openxmlformats.org/officeDocument/2006/relationships/image" Target="../media/image16.emf"/></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0873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05771999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29" y="1563140"/>
            <a:ext cx="7394337" cy="917880"/>
          </a:xfrm>
          <a:noFill/>
        </p:spPr>
        <p:txBody>
          <a:bodyPr tIns="91440" bIns="91440" anchor="t" anchorCtr="0">
            <a:spAutoFit/>
          </a:bodyPr>
          <a:lstStyle>
            <a:lvl1pPr>
              <a:defRPr sz="5294"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0" y="2907958"/>
            <a:ext cx="7395506" cy="621324"/>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48721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40"/>
            <a:ext cx="7394337" cy="917880"/>
          </a:xfrm>
          <a:noFill/>
        </p:spPr>
        <p:txBody>
          <a:bodyPr tIns="91440" bIns="91440" anchor="t" anchorCtr="0">
            <a:spAutoFit/>
          </a:bodyPr>
          <a:lstStyle>
            <a:lvl1pPr>
              <a:defRPr lang="en-US" sz="5294"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9186902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177345235"/>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917880"/>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944847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990630"/>
            <a:ext cx="3596905" cy="1162241"/>
          </a:xfrm>
        </p:spPr>
        <p:txBody>
          <a:bodyPr wrap="square" anchor="ctr">
            <a:spAutoFit/>
          </a:bodyPr>
          <a:lstStyle>
            <a:lvl1pPr>
              <a:defRPr sz="352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4000762" y="0"/>
            <a:ext cx="5143238" cy="5142075"/>
          </a:xfrm>
          <a:prstGeom prst="rect">
            <a:avLst/>
          </a:prstGeom>
          <a:blipFill>
            <a:blip r:embed="rId2"/>
            <a:stretch>
              <a:fillRect/>
            </a:stretch>
          </a:blipFill>
        </p:spPr>
        <p:txBody>
          <a:bodyPr tIns="548640" anchor="ctr" anchorCtr="0">
            <a:noAutofit/>
          </a:bodyPr>
          <a:lstStyle>
            <a:lvl1pPr marL="0" indent="0" algn="ctr">
              <a:buNone/>
              <a:defRPr sz="1176"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6571431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3765226" y="217134"/>
            <a:ext cx="5178584" cy="674749"/>
          </a:xfrm>
        </p:spPr>
        <p:txBody>
          <a:bodyPr/>
          <a:lstStyle>
            <a:lvl1pPr>
              <a:defRPr sz="2941"/>
            </a:lvl1pPr>
          </a:lstStyle>
          <a:p>
            <a:r>
              <a:rPr lang="en-US"/>
              <a:t>Click to edit Master title style</a:t>
            </a:r>
            <a:endParaRPr lang="en-US" dirty="0"/>
          </a:p>
        </p:txBody>
      </p:sp>
      <p:sp>
        <p:nvSpPr>
          <p:cNvPr id="4" name="Text Placeholder 3"/>
          <p:cNvSpPr>
            <a:spLocks noGrp="1"/>
          </p:cNvSpPr>
          <p:nvPr>
            <p:ph type="body" sz="quarter" idx="10"/>
          </p:nvPr>
        </p:nvSpPr>
        <p:spPr>
          <a:xfrm>
            <a:off x="3765227" y="3580371"/>
            <a:ext cx="5178012" cy="1344828"/>
          </a:xfrm>
        </p:spPr>
        <p:txBody>
          <a:bodyPr wrap="square">
            <a:noAutofit/>
          </a:bodyPr>
          <a:lstStyle>
            <a:lvl1pPr marL="0" indent="0">
              <a:spcBef>
                <a:spcPts val="1324"/>
              </a:spcBef>
              <a:buNone/>
              <a:defRPr sz="1471">
                <a:latin typeface="+mn-lt"/>
              </a:defRPr>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1" y="0"/>
            <a:ext cx="3621650" cy="5143967"/>
          </a:xfrm>
          <a:prstGeom prst="rect">
            <a:avLst/>
          </a:prstGeom>
        </p:spPr>
      </p:pic>
    </p:spTree>
    <p:extLst>
      <p:ext uri="{BB962C8B-B14F-4D97-AF65-F5344CB8AC3E}">
        <p14:creationId xmlns:p14="http://schemas.microsoft.com/office/powerpoint/2010/main" val="1471268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45985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4111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577" fontAlgn="base">
              <a:spcBef>
                <a:spcPct val="0"/>
              </a:spcBef>
              <a:spcAft>
                <a:spcPct val="0"/>
              </a:spcAft>
            </a:pPr>
            <a:endParaRPr lang="en-US" sz="1298"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97991"/>
            <a:ext cx="8740142" cy="1715791"/>
          </a:xfrm>
        </p:spPr>
        <p:txBody>
          <a:bodyPr/>
          <a:lstStyle>
            <a:lvl1pPr marL="0" indent="0">
              <a:buNone/>
              <a:defRPr sz="2426">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254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4298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5988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77271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291248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01930" y="4574393"/>
            <a:ext cx="3361593" cy="350807"/>
          </a:xfrm>
          <a:prstGeom prst="rect">
            <a:avLst/>
          </a:prstGeom>
          <a:noFill/>
          <a:ln w="12700">
            <a:noFill/>
            <a:miter lim="800000"/>
            <a:headEnd type="none" w="sm" len="sm"/>
            <a:tailEnd type="none" w="sm" len="sm"/>
          </a:ln>
          <a:effectLst/>
        </p:spPr>
        <p:txBody>
          <a:bodyPr vert="horz" wrap="square" lIns="134464" tIns="134464" rIns="134464" bIns="134464" numCol="1" anchor="t" anchorCtr="0" compatLnSpc="1">
            <a:prstTxWarp prst="textNoShape">
              <a:avLst/>
            </a:prstTxWarp>
            <a:spAutoFit/>
          </a:bodyPr>
          <a:lstStyle/>
          <a:p>
            <a:pPr defTabSz="685443" eaLnBrk="0" hangingPunct="0"/>
            <a:r>
              <a:rPr lang="en-US" sz="51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341169" y="352551"/>
            <a:ext cx="1056059" cy="225464"/>
          </a:xfrm>
          <a:prstGeom prst="rect">
            <a:avLst/>
          </a:prstGeom>
        </p:spPr>
      </p:pic>
    </p:spTree>
    <p:extLst>
      <p:ext uri="{BB962C8B-B14F-4D97-AF65-F5344CB8AC3E}">
        <p14:creationId xmlns:p14="http://schemas.microsoft.com/office/powerpoint/2010/main" val="36908952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6375"/>
            <a:ext cx="2057400"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6375"/>
            <a:ext cx="601980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0487791"/>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0" y="891883"/>
            <a:ext cx="8740142" cy="1845826"/>
          </a:xfrm>
          <a:prstGeom prst="rect">
            <a:avLst/>
          </a:prstGeom>
        </p:spPr>
        <p:txBody>
          <a:bodyPr/>
          <a:lstStyle>
            <a:lvl1pPr marL="213593" indent="-213593">
              <a:buClr>
                <a:schemeClr val="tx1"/>
              </a:buClr>
              <a:buSzPct val="90000"/>
              <a:buFont typeface="Arial" pitchFamily="34" charset="0"/>
              <a:buChar char="•"/>
              <a:defRPr sz="264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0181" indent="-20659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773" indent="-213593">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846" indent="-168073">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919" indent="-168073">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2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16658809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53763" y="1563130"/>
            <a:ext cx="6043672" cy="1344828"/>
          </a:xfrm>
        </p:spPr>
        <p:txBody>
          <a:bodyPr/>
          <a:lstStyle>
            <a:lvl1pPr>
              <a:defRPr sz="4412" baseline="0"/>
            </a:lvl1pPr>
          </a:lstStyle>
          <a:p>
            <a:r>
              <a:rPr lang="en-US"/>
              <a:t>Click to edit Master title style</a:t>
            </a:r>
            <a:endParaRPr lang="en-US" dirty="0"/>
          </a:p>
        </p:txBody>
      </p:sp>
    </p:spTree>
    <p:extLst>
      <p:ext uri="{BB962C8B-B14F-4D97-AF65-F5344CB8AC3E}">
        <p14:creationId xmlns:p14="http://schemas.microsoft.com/office/powerpoint/2010/main" val="1100087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3564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C20C272-8E66-429C-A9F7-1C4E612DB65F}"/>
              </a:ext>
            </a:extLst>
          </p:cNvPr>
          <p:cNvCxnSpPr>
            <a:cxnSpLocks/>
          </p:cNvCxnSpPr>
          <p:nvPr userDrawn="1"/>
        </p:nvCxnSpPr>
        <p:spPr>
          <a:xfrm>
            <a:off x="8921822" y="1363028"/>
            <a:ext cx="0" cy="532924"/>
          </a:xfrm>
          <a:prstGeom prst="line">
            <a:avLst/>
          </a:prstGeom>
          <a:ln>
            <a:solidFill>
              <a:srgbClr val="D83B0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pic>
        <p:nvPicPr>
          <p:cNvPr id="31" name="Picture 30">
            <a:extLst>
              <a:ext uri="{FF2B5EF4-FFF2-40B4-BE49-F238E27FC236}">
                <a16:creationId xmlns:a16="http://schemas.microsoft.com/office/drawing/2014/main" id="{786210CF-A0F8-409C-A4D3-027E8C0B2F2F}"/>
              </a:ext>
            </a:extLst>
          </p:cNvPr>
          <p:cNvPicPr>
            <a:picLocks noChangeAspect="1"/>
          </p:cNvPicPr>
          <p:nvPr userDrawn="1"/>
        </p:nvPicPr>
        <p:blipFill rotWithShape="1">
          <a:blip r:embed="rId5"/>
          <a:srcRect r="6311"/>
          <a:stretch/>
        </p:blipFill>
        <p:spPr>
          <a:xfrm>
            <a:off x="6538140" y="1362120"/>
            <a:ext cx="2605861" cy="3111931"/>
          </a:xfrm>
          <a:prstGeom prst="rect">
            <a:avLst/>
          </a:prstGeom>
        </p:spPr>
      </p:pic>
    </p:spTree>
    <p:extLst>
      <p:ext uri="{BB962C8B-B14F-4D97-AF65-F5344CB8AC3E}">
        <p14:creationId xmlns:p14="http://schemas.microsoft.com/office/powerpoint/2010/main" val="39384873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36EA2AC-FEA2-4901-8495-272A5FA7FC20}"/>
              </a:ext>
            </a:extLst>
          </p:cNvPr>
          <p:cNvGrpSpPr/>
          <p:nvPr userDrawn="1"/>
        </p:nvGrpSpPr>
        <p:grpSpPr>
          <a:xfrm>
            <a:off x="4645952" y="-1"/>
            <a:ext cx="4498049" cy="5143501"/>
            <a:chOff x="6194603" y="-1"/>
            <a:chExt cx="5997398" cy="6858001"/>
          </a:xfrm>
        </p:grpSpPr>
        <p:pic>
          <p:nvPicPr>
            <p:cNvPr id="35" name="Picture 34">
              <a:extLst>
                <a:ext uri="{FF2B5EF4-FFF2-40B4-BE49-F238E27FC236}">
                  <a16:creationId xmlns:a16="http://schemas.microsoft.com/office/drawing/2014/main" id="{A096FE2B-3270-4E2C-AD0E-3AB4FD1B86FA}"/>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6" name="Picture 35">
              <a:extLst>
                <a:ext uri="{FF2B5EF4-FFF2-40B4-BE49-F238E27FC236}">
                  <a16:creationId xmlns:a16="http://schemas.microsoft.com/office/drawing/2014/main" id="{94A5D7CE-1FED-4CEA-810D-4198E9924290}"/>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55" name="Picture 54">
              <a:extLst>
                <a:ext uri="{FF2B5EF4-FFF2-40B4-BE49-F238E27FC236}">
                  <a16:creationId xmlns:a16="http://schemas.microsoft.com/office/drawing/2014/main" id="{9BF408BE-3FB0-4FA0-B683-0E647B7E04BF}"/>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spTree>
    <p:extLst>
      <p:ext uri="{BB962C8B-B14F-4D97-AF65-F5344CB8AC3E}">
        <p14:creationId xmlns:p14="http://schemas.microsoft.com/office/powerpoint/2010/main" val="23279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9817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12191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944089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209990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9689350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2EB4-B547-4923-903A-3FDA53E7092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FED7B1F0-4F22-4E85-A861-7CC6DB06425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0CA61-DCBC-448B-8E95-EBBEF18399AC}"/>
              </a:ext>
            </a:extLst>
          </p:cNvPr>
          <p:cNvSpPr>
            <a:spLocks noGrp="1"/>
          </p:cNvSpPr>
          <p:nvPr>
            <p:ph type="dt" sz="half" idx="10"/>
          </p:nvPr>
        </p:nvSpPr>
        <p:spPr/>
        <p:txBody>
          <a:bodyPr/>
          <a:lstStyle/>
          <a:p>
            <a:fld id="{3A4EF40B-5590-4602-849E-4C5C49020E9C}" type="datetimeFigureOut">
              <a:rPr lang="en-US" smtClean="0"/>
              <a:t>10/1/2021</a:t>
            </a:fld>
            <a:endParaRPr lang="en-US"/>
          </a:p>
        </p:txBody>
      </p:sp>
      <p:sp>
        <p:nvSpPr>
          <p:cNvPr id="5" name="Footer Placeholder 4">
            <a:extLst>
              <a:ext uri="{FF2B5EF4-FFF2-40B4-BE49-F238E27FC236}">
                <a16:creationId xmlns:a16="http://schemas.microsoft.com/office/drawing/2014/main" id="{0DF6D0C3-7E96-4903-BE4D-34FAC0C4B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4DEEC-AD0B-405E-A32C-A1FFE0955BCA}"/>
              </a:ext>
            </a:extLst>
          </p:cNvPr>
          <p:cNvSpPr>
            <a:spLocks noGrp="1"/>
          </p:cNvSpPr>
          <p:nvPr>
            <p:ph type="sldNum" sz="quarter" idx="12"/>
          </p:nvPr>
        </p:nvSpPr>
        <p:spPr/>
        <p:txBody>
          <a:bodyPr/>
          <a:lstStyle/>
          <a:p>
            <a:fld id="{9F900C48-8BDF-463D-B124-0EE31AD76246}" type="slidenum">
              <a:rPr lang="en-US" smtClean="0"/>
              <a:t>‹#›</a:t>
            </a:fld>
            <a:endParaRPr lang="en-US"/>
          </a:p>
        </p:txBody>
      </p:sp>
    </p:spTree>
    <p:extLst>
      <p:ext uri="{BB962C8B-B14F-4D97-AF65-F5344CB8AC3E}">
        <p14:creationId xmlns:p14="http://schemas.microsoft.com/office/powerpoint/2010/main" val="31082296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453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070307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49E07265-7E47-481D-9C2B-6C8BF221FAA5}"/>
              </a:ext>
            </a:extLst>
          </p:cNvPr>
          <p:cNvGrpSpPr/>
          <p:nvPr userDrawn="1"/>
        </p:nvGrpSpPr>
        <p:grpSpPr>
          <a:xfrm>
            <a:off x="4645952" y="-1"/>
            <a:ext cx="4498049" cy="5143501"/>
            <a:chOff x="6194603" y="-1"/>
            <a:chExt cx="5997398" cy="6858001"/>
          </a:xfrm>
        </p:grpSpPr>
        <p:pic>
          <p:nvPicPr>
            <p:cNvPr id="32" name="Picture 31">
              <a:extLst>
                <a:ext uri="{FF2B5EF4-FFF2-40B4-BE49-F238E27FC236}">
                  <a16:creationId xmlns:a16="http://schemas.microsoft.com/office/drawing/2014/main" id="{A5AE405F-E300-4B3D-9110-B06B75841503}"/>
                </a:ext>
              </a:extLst>
            </p:cNvPr>
            <p:cNvPicPr>
              <a:picLocks noChangeAspect="1"/>
            </p:cNvPicPr>
            <p:nvPr userDrawn="1"/>
          </p:nvPicPr>
          <p:blipFill rotWithShape="1">
            <a:blip r:embed="rId2"/>
            <a:srcRect r="28473" b="6474"/>
            <a:stretch/>
          </p:blipFill>
          <p:spPr>
            <a:xfrm>
              <a:off x="8502819" y="1461694"/>
              <a:ext cx="3689182" cy="5396306"/>
            </a:xfrm>
            <a:prstGeom prst="rect">
              <a:avLst/>
            </a:prstGeom>
          </p:spPr>
        </p:pic>
        <p:pic>
          <p:nvPicPr>
            <p:cNvPr id="33" name="Picture 32">
              <a:extLst>
                <a:ext uri="{FF2B5EF4-FFF2-40B4-BE49-F238E27FC236}">
                  <a16:creationId xmlns:a16="http://schemas.microsoft.com/office/drawing/2014/main" id="{38D0436A-7978-419B-9760-5EFC6747DD72}"/>
                </a:ext>
              </a:extLst>
            </p:cNvPr>
            <p:cNvPicPr>
              <a:picLocks noChangeAspect="1"/>
            </p:cNvPicPr>
            <p:nvPr userDrawn="1"/>
          </p:nvPicPr>
          <p:blipFill rotWithShape="1">
            <a:blip r:embed="rId3"/>
            <a:srcRect t="21821"/>
            <a:stretch/>
          </p:blipFill>
          <p:spPr>
            <a:xfrm>
              <a:off x="7548652" y="-1"/>
              <a:ext cx="1182753" cy="1076699"/>
            </a:xfrm>
            <a:prstGeom prst="rect">
              <a:avLst/>
            </a:prstGeom>
          </p:spPr>
        </p:pic>
        <p:pic>
          <p:nvPicPr>
            <p:cNvPr id="34" name="Picture 33">
              <a:extLst>
                <a:ext uri="{FF2B5EF4-FFF2-40B4-BE49-F238E27FC236}">
                  <a16:creationId xmlns:a16="http://schemas.microsoft.com/office/drawing/2014/main" id="{77C68831-B0BD-42C1-AB2F-BEAC8CFD1FD5}"/>
                </a:ext>
              </a:extLst>
            </p:cNvPr>
            <p:cNvPicPr>
              <a:picLocks noChangeAspect="1"/>
            </p:cNvPicPr>
            <p:nvPr userDrawn="1"/>
          </p:nvPicPr>
          <p:blipFill rotWithShape="1">
            <a:blip r:embed="rId3"/>
            <a:srcRect b="30214"/>
            <a:stretch/>
          </p:blipFill>
          <p:spPr>
            <a:xfrm>
              <a:off x="6194603" y="5896894"/>
              <a:ext cx="1182753" cy="961106"/>
            </a:xfrm>
            <a:prstGeom prst="rect">
              <a:avLst/>
            </a:prstGeom>
          </p:spPr>
        </p:pic>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1124781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2B071B18-AE3E-4C1A-8C40-38A79DBA86AA}"/>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A874D211-CD8A-4B0E-B9C0-C2FF7D72BEE7}"/>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471513C0-489E-4E2E-9C12-D1DC6B98AB21}"/>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984DC410-B12F-4706-B9C8-EBBBA766DAC2}"/>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4"/>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8045986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3765DB89-7B31-44F9-9B76-2E06E7805A5E}"/>
              </a:ext>
            </a:extLst>
          </p:cNvPr>
          <p:cNvGrpSpPr/>
          <p:nvPr userDrawn="1"/>
        </p:nvGrpSpPr>
        <p:grpSpPr>
          <a:xfrm>
            <a:off x="4645952" y="0"/>
            <a:ext cx="4498049" cy="5143501"/>
            <a:chOff x="6194603" y="0"/>
            <a:chExt cx="5997398" cy="6858001"/>
          </a:xfrm>
        </p:grpSpPr>
        <p:pic>
          <p:nvPicPr>
            <p:cNvPr id="38" name="Picture 37">
              <a:extLst>
                <a:ext uri="{FF2B5EF4-FFF2-40B4-BE49-F238E27FC236}">
                  <a16:creationId xmlns:a16="http://schemas.microsoft.com/office/drawing/2014/main" id="{58E8D605-B082-4C02-839C-9C18EA6541D2}"/>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9" name="Picture 38">
              <a:extLst>
                <a:ext uri="{FF2B5EF4-FFF2-40B4-BE49-F238E27FC236}">
                  <a16:creationId xmlns:a16="http://schemas.microsoft.com/office/drawing/2014/main" id="{3E9382F8-B3AE-4F98-8782-19AA597713F7}"/>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40" name="Picture 39">
              <a:extLst>
                <a:ext uri="{FF2B5EF4-FFF2-40B4-BE49-F238E27FC236}">
                  <a16:creationId xmlns:a16="http://schemas.microsoft.com/office/drawing/2014/main" id="{3D3278C9-22EA-4588-8125-8F64C455E53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1944094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9ECE3688-F7FF-4D8A-BE15-6CEE4046B621}"/>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CDA126B3-3793-49DF-951A-6BEC5934FFCE}"/>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7DE8673A-798E-4BFA-88EE-4BCCF0BF217C}"/>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05970F2A-65AD-4C60-92A1-97326C8B6109}"/>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spTree>
    <p:extLst>
      <p:ext uri="{BB962C8B-B14F-4D97-AF65-F5344CB8AC3E}">
        <p14:creationId xmlns:p14="http://schemas.microsoft.com/office/powerpoint/2010/main" val="2564093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A8E8A28C-CBDE-4C67-825F-C47808C9BDD6}"/>
              </a:ext>
            </a:extLst>
          </p:cNvPr>
          <p:cNvGrpSpPr/>
          <p:nvPr userDrawn="1"/>
        </p:nvGrpSpPr>
        <p:grpSpPr>
          <a:xfrm>
            <a:off x="4645952" y="0"/>
            <a:ext cx="4498049" cy="5143501"/>
            <a:chOff x="6194603" y="0"/>
            <a:chExt cx="5997398" cy="6858001"/>
          </a:xfrm>
        </p:grpSpPr>
        <p:pic>
          <p:nvPicPr>
            <p:cNvPr id="36" name="Picture 35">
              <a:extLst>
                <a:ext uri="{FF2B5EF4-FFF2-40B4-BE49-F238E27FC236}">
                  <a16:creationId xmlns:a16="http://schemas.microsoft.com/office/drawing/2014/main" id="{E6ED7E4A-DB81-4ED7-82E1-34B79F3FF4A1}"/>
                </a:ext>
              </a:extLst>
            </p:cNvPr>
            <p:cNvPicPr>
              <a:picLocks noChangeAspect="1"/>
            </p:cNvPicPr>
            <p:nvPr userDrawn="1"/>
          </p:nvPicPr>
          <p:blipFill rotWithShape="1">
            <a:blip r:embed="rId2"/>
            <a:srcRect r="28458" b="6473"/>
            <a:stretch/>
          </p:blipFill>
          <p:spPr>
            <a:xfrm>
              <a:off x="8501387" y="1460680"/>
              <a:ext cx="3690614" cy="5397320"/>
            </a:xfrm>
            <a:prstGeom prst="rect">
              <a:avLst/>
            </a:prstGeom>
          </p:spPr>
        </p:pic>
        <p:pic>
          <p:nvPicPr>
            <p:cNvPr id="37" name="Picture 36">
              <a:extLst>
                <a:ext uri="{FF2B5EF4-FFF2-40B4-BE49-F238E27FC236}">
                  <a16:creationId xmlns:a16="http://schemas.microsoft.com/office/drawing/2014/main" id="{11E4BCF2-710C-4869-A4C5-C1345D5F2E6F}"/>
                </a:ext>
              </a:extLst>
            </p:cNvPr>
            <p:cNvPicPr>
              <a:picLocks noChangeAspect="1"/>
            </p:cNvPicPr>
            <p:nvPr userDrawn="1"/>
          </p:nvPicPr>
          <p:blipFill rotWithShape="1">
            <a:blip r:embed="rId3"/>
            <a:srcRect t="21645"/>
            <a:stretch/>
          </p:blipFill>
          <p:spPr>
            <a:xfrm>
              <a:off x="7548652" y="0"/>
              <a:ext cx="1179576" cy="1076231"/>
            </a:xfrm>
            <a:prstGeom prst="rect">
              <a:avLst/>
            </a:prstGeom>
          </p:spPr>
        </p:pic>
        <p:pic>
          <p:nvPicPr>
            <p:cNvPr id="38" name="Picture 37">
              <a:extLst>
                <a:ext uri="{FF2B5EF4-FFF2-40B4-BE49-F238E27FC236}">
                  <a16:creationId xmlns:a16="http://schemas.microsoft.com/office/drawing/2014/main" id="{7B7B7A20-BA31-44FA-9F1C-298649B34CF8}"/>
                </a:ext>
              </a:extLst>
            </p:cNvPr>
            <p:cNvPicPr>
              <a:picLocks noChangeAspect="1"/>
            </p:cNvPicPr>
            <p:nvPr userDrawn="1"/>
          </p:nvPicPr>
          <p:blipFill rotWithShape="1">
            <a:blip r:embed="rId3"/>
            <a:srcRect b="30060"/>
            <a:stretch/>
          </p:blipFill>
          <p:spPr>
            <a:xfrm>
              <a:off x="6194603" y="5897361"/>
              <a:ext cx="1179576" cy="960640"/>
            </a:xfrm>
            <a:prstGeom prst="rect">
              <a:avLst/>
            </a:prstGeom>
          </p:spPr>
        </p:pic>
      </p:grpSp>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27695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81959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13847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6619241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w/ Content X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FA841-732E-43B1-9829-C4A702217F4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A26024A-5761-4A10-8EB1-C7D8DB812DD8}"/>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4" name="Footer Placeholder 3">
            <a:extLst>
              <a:ext uri="{FF2B5EF4-FFF2-40B4-BE49-F238E27FC236}">
                <a16:creationId xmlns:a16="http://schemas.microsoft.com/office/drawing/2014/main" id="{7F4888C3-AFEE-4723-8E67-7E66561A569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303ED3-CB98-4D39-BA2B-AFA01D87DC92}"/>
              </a:ext>
            </a:extLst>
          </p:cNvPr>
          <p:cNvSpPr>
            <a:spLocks noGrp="1"/>
          </p:cNvSpPr>
          <p:nvPr>
            <p:ph type="sldNum" sz="quarter" idx="12"/>
          </p:nvPr>
        </p:nvSpPr>
        <p:spPr/>
        <p:txBody>
          <a:bodyPr/>
          <a:lstStyle/>
          <a:p>
            <a:fld id="{5D024AAD-DF78-DE44-A1F3-EEB19EDC9165}" type="slidenum">
              <a:rPr lang="en-US" smtClean="0"/>
              <a:t>‹#›</a:t>
            </a:fld>
            <a:endParaRPr lang="en-US"/>
          </a:p>
        </p:txBody>
      </p:sp>
      <p:sp>
        <p:nvSpPr>
          <p:cNvPr id="7" name="Content Placeholder 6">
            <a:extLst>
              <a:ext uri="{FF2B5EF4-FFF2-40B4-BE49-F238E27FC236}">
                <a16:creationId xmlns:a16="http://schemas.microsoft.com/office/drawing/2014/main" id="{4ABC0E97-FE2B-4C52-A3E5-5015A1FC5726}"/>
              </a:ext>
            </a:extLst>
          </p:cNvPr>
          <p:cNvSpPr>
            <a:spLocks noGrp="1"/>
          </p:cNvSpPr>
          <p:nvPr>
            <p:ph sz="quarter" idx="13"/>
          </p:nvPr>
        </p:nvSpPr>
        <p:spPr>
          <a:xfrm>
            <a:off x="904875" y="1262063"/>
            <a:ext cx="7324725" cy="314483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6815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448950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Ref idx="1001">
        <a:schemeClr val="bg2"/>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01697" y="2595878"/>
            <a:ext cx="6937658" cy="613408"/>
          </a:xfrm>
        </p:spPr>
        <p:txBody>
          <a:bodyPr anchor="b"/>
          <a:lstStyle>
            <a:lvl1pPr>
              <a:defRPr sz="4049">
                <a:gradFill>
                  <a:gsLst>
                    <a:gs pos="8850">
                      <a:srgbClr val="FFFFFF"/>
                    </a:gs>
                    <a:gs pos="34000">
                      <a:srgbClr val="FFFFFF"/>
                    </a:gs>
                  </a:gsLst>
                  <a:lin ang="5400000" scaled="0"/>
                </a:gradFill>
              </a:defRPr>
            </a:lvl1pPr>
          </a:lstStyle>
          <a:p>
            <a:r>
              <a:rPr lang="en-US"/>
              <a:t>Title of the presentation goes here</a:t>
            </a:r>
          </a:p>
        </p:txBody>
      </p:sp>
      <p:grpSp>
        <p:nvGrpSpPr>
          <p:cNvPr id="4" name="Group 3"/>
          <p:cNvGrpSpPr>
            <a:grpSpLocks noChangeAspect="1"/>
          </p:cNvGrpSpPr>
          <p:nvPr userDrawn="1"/>
        </p:nvGrpSpPr>
        <p:grpSpPr bwMode="black">
          <a:xfrm>
            <a:off x="201696" y="256907"/>
            <a:ext cx="958321" cy="205740"/>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
        <p:nvSpPr>
          <p:cNvPr id="8" name="Text Placeholder 4"/>
          <p:cNvSpPr>
            <a:spLocks noGrp="1"/>
          </p:cNvSpPr>
          <p:nvPr>
            <p:ph type="body" sz="quarter" idx="12" hasCustomPrompt="1"/>
          </p:nvPr>
        </p:nvSpPr>
        <p:spPr>
          <a:xfrm>
            <a:off x="201695" y="3598223"/>
            <a:ext cx="5410376" cy="339953"/>
          </a:xfrm>
        </p:spPr>
        <p:txBody>
          <a:bodyPr>
            <a:noAutofit/>
          </a:bodyPr>
          <a:lstStyle>
            <a:lvl1pPr marL="0" indent="0">
              <a:spcBef>
                <a:spcPts val="0"/>
              </a:spcBef>
              <a:buNone/>
              <a:defRPr sz="2100" b="0" i="0" spc="-53" baseline="0">
                <a:solidFill>
                  <a:schemeClr val="tx1"/>
                </a:solidFill>
                <a:latin typeface="Segoe UI Light" charset="0"/>
                <a:ea typeface="Segoe UI Light" charset="0"/>
                <a:cs typeface="Segoe UI Light" charset="0"/>
              </a:defRPr>
            </a:lvl1pPr>
          </a:lstStyle>
          <a:p>
            <a:pPr lvl="0"/>
            <a:r>
              <a:rPr lang="en-US"/>
              <a:t>Speaker Name</a:t>
            </a:r>
          </a:p>
        </p:txBody>
      </p:sp>
    </p:spTree>
    <p:extLst>
      <p:ext uri="{BB962C8B-B14F-4D97-AF65-F5344CB8AC3E}">
        <p14:creationId xmlns:p14="http://schemas.microsoft.com/office/powerpoint/2010/main" val="332752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White">
    <p:bg bwMode="gray">
      <p:bgRef idx="1001">
        <a:schemeClr val="bg1"/>
      </p:bgRef>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201697" y="2595878"/>
            <a:ext cx="6937658" cy="613408"/>
          </a:xfrm>
        </p:spPr>
        <p:txBody>
          <a:bodyPr anchor="b"/>
          <a:lstStyle>
            <a:lvl1pPr>
              <a:defRPr sz="4049">
                <a:solidFill>
                  <a:schemeClr val="tx2"/>
                </a:solidFill>
              </a:defRPr>
            </a:lvl1pPr>
          </a:lstStyle>
          <a:p>
            <a:r>
              <a:rPr lang="en-US"/>
              <a:t>Title of the presentation goes here</a:t>
            </a:r>
          </a:p>
        </p:txBody>
      </p:sp>
      <p:sp>
        <p:nvSpPr>
          <p:cNvPr id="8" name="Text Placeholder 4"/>
          <p:cNvSpPr>
            <a:spLocks noGrp="1"/>
          </p:cNvSpPr>
          <p:nvPr>
            <p:ph type="body" sz="quarter" idx="12" hasCustomPrompt="1"/>
          </p:nvPr>
        </p:nvSpPr>
        <p:spPr>
          <a:xfrm>
            <a:off x="201695" y="3598223"/>
            <a:ext cx="5410376" cy="339953"/>
          </a:xfrm>
        </p:spPr>
        <p:txBody>
          <a:bodyPr>
            <a:noAutofit/>
          </a:bodyPr>
          <a:lstStyle>
            <a:lvl1pPr marL="0" indent="0">
              <a:spcBef>
                <a:spcPts val="0"/>
              </a:spcBef>
              <a:buNone/>
              <a:defRPr sz="2100" b="0" i="0" spc="-53" baseline="0">
                <a:solidFill>
                  <a:schemeClr val="tx1"/>
                </a:solidFill>
                <a:latin typeface="Segoe UI Light" charset="0"/>
                <a:ea typeface="Segoe UI Light" charset="0"/>
                <a:cs typeface="Segoe UI Light" charset="0"/>
              </a:defRPr>
            </a:lvl1pPr>
          </a:lstStyle>
          <a:p>
            <a:pPr lvl="0"/>
            <a:r>
              <a:rPr lang="en-US"/>
              <a:t>Speaker Name</a:t>
            </a:r>
          </a:p>
        </p:txBody>
      </p:sp>
      <p:grpSp>
        <p:nvGrpSpPr>
          <p:cNvPr id="7" name="Group 6"/>
          <p:cNvGrpSpPr>
            <a:grpSpLocks noChangeAspect="1"/>
          </p:cNvGrpSpPr>
          <p:nvPr userDrawn="1"/>
        </p:nvGrpSpPr>
        <p:grpSpPr bwMode="black">
          <a:xfrm>
            <a:off x="201697" y="187910"/>
            <a:ext cx="958324" cy="205740"/>
            <a:chOff x="457200" y="1643393"/>
            <a:chExt cx="4492753" cy="964540"/>
          </a:xfrm>
        </p:grpSpPr>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3"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764293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4_Title Slide with Picture">
    <p:bg bwMode="gray">
      <p:bgPr>
        <a:solidFill>
          <a:schemeClr val="bg1"/>
        </a:solidFill>
        <a:effectLst/>
      </p:bgPr>
    </p:bg>
    <p:spTree>
      <p:nvGrpSpPr>
        <p:cNvPr id="1" name=""/>
        <p:cNvGrpSpPr/>
        <p:nvPr/>
      </p:nvGrpSpPr>
      <p:grpSpPr>
        <a:xfrm>
          <a:off x="0" y="0"/>
          <a:ext cx="0" cy="0"/>
          <a:chOff x="0" y="0"/>
          <a:chExt cx="0" cy="0"/>
        </a:xfrm>
      </p:grpSpPr>
      <p:sp>
        <p:nvSpPr>
          <p:cNvPr id="44" name="Rectangle 43"/>
          <p:cNvSpPr/>
          <p:nvPr userDrawn="1"/>
        </p:nvSpPr>
        <p:spPr bwMode="auto">
          <a:xfrm>
            <a:off x="86868" y="3399660"/>
            <a:ext cx="8970264" cy="16732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8" name="Freeform 7"/>
          <p:cNvSpPr>
            <a:spLocks/>
          </p:cNvSpPr>
          <p:nvPr userDrawn="1"/>
        </p:nvSpPr>
        <p:spPr bwMode="auto">
          <a:xfrm>
            <a:off x="283819" y="3899995"/>
            <a:ext cx="995244" cy="645062"/>
          </a:xfrm>
          <a:custGeom>
            <a:avLst/>
            <a:gdLst>
              <a:gd name="connsiteX0" fmla="*/ 3730592 w 6186123"/>
              <a:gd name="connsiteY0" fmla="*/ 704234 h 4009506"/>
              <a:gd name="connsiteX1" fmla="*/ 4905742 w 6186123"/>
              <a:gd name="connsiteY1" fmla="*/ 1421442 h 4009506"/>
              <a:gd name="connsiteX2" fmla="*/ 5026805 w 6186123"/>
              <a:gd name="connsiteY2" fmla="*/ 1500420 h 4009506"/>
              <a:gd name="connsiteX3" fmla="*/ 6025568 w 6186123"/>
              <a:gd name="connsiteY3" fmla="*/ 2138323 h 4009506"/>
              <a:gd name="connsiteX4" fmla="*/ 5393018 w 6186123"/>
              <a:gd name="connsiteY4" fmla="*/ 3921415 h 4009506"/>
              <a:gd name="connsiteX5" fmla="*/ 4896663 w 6186123"/>
              <a:gd name="connsiteY5" fmla="*/ 4009506 h 4009506"/>
              <a:gd name="connsiteX6" fmla="*/ 3667881 w 6186123"/>
              <a:gd name="connsiteY6" fmla="*/ 4009506 h 4009506"/>
              <a:gd name="connsiteX7" fmla="*/ 2433046 w 6186123"/>
              <a:gd name="connsiteY7" fmla="*/ 4009506 h 4009506"/>
              <a:gd name="connsiteX8" fmla="*/ 1376778 w 6186123"/>
              <a:gd name="connsiteY8" fmla="*/ 3274399 h 4009506"/>
              <a:gd name="connsiteX9" fmla="*/ 1328353 w 6186123"/>
              <a:gd name="connsiteY9" fmla="*/ 3098216 h 4009506"/>
              <a:gd name="connsiteX10" fmla="*/ 1367698 w 6186123"/>
              <a:gd name="connsiteY10" fmla="*/ 3049614 h 4009506"/>
              <a:gd name="connsiteX11" fmla="*/ 1410070 w 6186123"/>
              <a:gd name="connsiteY11" fmla="*/ 3049614 h 4009506"/>
              <a:gd name="connsiteX12" fmla="*/ 3110995 w 6186123"/>
              <a:gd name="connsiteY12" fmla="*/ 3046576 h 4009506"/>
              <a:gd name="connsiteX13" fmla="*/ 3244163 w 6186123"/>
              <a:gd name="connsiteY13" fmla="*/ 3101253 h 4009506"/>
              <a:gd name="connsiteX14" fmla="*/ 3934218 w 6186123"/>
              <a:gd name="connsiteY14" fmla="*/ 3234909 h 4009506"/>
              <a:gd name="connsiteX15" fmla="*/ 4297405 w 6186123"/>
              <a:gd name="connsiteY15" fmla="*/ 2627383 h 4009506"/>
              <a:gd name="connsiteX16" fmla="*/ 3897899 w 6186123"/>
              <a:gd name="connsiteY16" fmla="*/ 2089721 h 4009506"/>
              <a:gd name="connsiteX17" fmla="*/ 3235083 w 6186123"/>
              <a:gd name="connsiteY17" fmla="*/ 2238565 h 4009506"/>
              <a:gd name="connsiteX18" fmla="*/ 3126127 w 6186123"/>
              <a:gd name="connsiteY18" fmla="*/ 2287168 h 4009506"/>
              <a:gd name="connsiteX19" fmla="*/ 1594690 w 6186123"/>
              <a:gd name="connsiteY19" fmla="*/ 2284130 h 4009506"/>
              <a:gd name="connsiteX20" fmla="*/ 1564424 w 6186123"/>
              <a:gd name="connsiteY20" fmla="*/ 2284130 h 4009506"/>
              <a:gd name="connsiteX21" fmla="*/ 1543238 w 6186123"/>
              <a:gd name="connsiteY21" fmla="*/ 2235528 h 4009506"/>
              <a:gd name="connsiteX22" fmla="*/ 1861027 w 6186123"/>
              <a:gd name="connsiteY22" fmla="*/ 1949990 h 4009506"/>
              <a:gd name="connsiteX23" fmla="*/ 2248426 w 6186123"/>
              <a:gd name="connsiteY23" fmla="*/ 1816334 h 4009506"/>
              <a:gd name="connsiteX24" fmla="*/ 2318037 w 6186123"/>
              <a:gd name="connsiteY24" fmla="*/ 1746469 h 4009506"/>
              <a:gd name="connsiteX25" fmla="*/ 3395491 w 6186123"/>
              <a:gd name="connsiteY25" fmla="*/ 734936 h 4009506"/>
              <a:gd name="connsiteX26" fmla="*/ 3730592 w 6186123"/>
              <a:gd name="connsiteY26" fmla="*/ 704234 h 4009506"/>
              <a:gd name="connsiteX27" fmla="*/ 2300746 w 6186123"/>
              <a:gd name="connsiteY27" fmla="*/ 8 h 4009506"/>
              <a:gd name="connsiteX28" fmla="*/ 3310471 w 6186123"/>
              <a:gd name="connsiteY28" fmla="*/ 548954 h 4009506"/>
              <a:gd name="connsiteX29" fmla="*/ 3286263 w 6186123"/>
              <a:gd name="connsiteY29" fmla="*/ 615813 h 4009506"/>
              <a:gd name="connsiteX30" fmla="*/ 3098646 w 6186123"/>
              <a:gd name="connsiteY30" fmla="*/ 679632 h 4009506"/>
              <a:gd name="connsiteX31" fmla="*/ 2980630 w 6186123"/>
              <a:gd name="connsiteY31" fmla="*/ 652281 h 4009506"/>
              <a:gd name="connsiteX32" fmla="*/ 2281608 w 6186123"/>
              <a:gd name="connsiteY32" fmla="*/ 321028 h 4009506"/>
              <a:gd name="connsiteX33" fmla="*/ 1522065 w 6186123"/>
              <a:gd name="connsiteY33" fmla="*/ 706983 h 4009506"/>
              <a:gd name="connsiteX34" fmla="*/ 1367735 w 6186123"/>
              <a:gd name="connsiteY34" fmla="*/ 1041275 h 4009506"/>
              <a:gd name="connsiteX35" fmla="*/ 1279979 w 6186123"/>
              <a:gd name="connsiteY35" fmla="*/ 1108133 h 4009506"/>
              <a:gd name="connsiteX36" fmla="*/ 889616 w 6186123"/>
              <a:gd name="connsiteY36" fmla="*/ 1120289 h 4009506"/>
              <a:gd name="connsiteX37" fmla="*/ 323741 w 6186123"/>
              <a:gd name="connsiteY37" fmla="*/ 1828380 h 4009506"/>
              <a:gd name="connsiteX38" fmla="*/ 910798 w 6186123"/>
              <a:gd name="connsiteY38" fmla="*/ 2500003 h 4009506"/>
              <a:gd name="connsiteX39" fmla="*/ 1053024 w 6186123"/>
              <a:gd name="connsiteY39" fmla="*/ 2509120 h 4009506"/>
              <a:gd name="connsiteX40" fmla="*/ 2124252 w 6186123"/>
              <a:gd name="connsiteY40" fmla="*/ 2509120 h 4009506"/>
              <a:gd name="connsiteX41" fmla="*/ 3243898 w 6186123"/>
              <a:gd name="connsiteY41" fmla="*/ 2512159 h 4009506"/>
              <a:gd name="connsiteX42" fmla="*/ 3346784 w 6186123"/>
              <a:gd name="connsiteY42" fmla="*/ 2457457 h 4009506"/>
              <a:gd name="connsiteX43" fmla="*/ 3800694 w 6186123"/>
              <a:gd name="connsiteY43" fmla="*/ 2293350 h 4009506"/>
              <a:gd name="connsiteX44" fmla="*/ 4085145 w 6186123"/>
              <a:gd name="connsiteY44" fmla="*/ 2688422 h 4009506"/>
              <a:gd name="connsiteX45" fmla="*/ 3776486 w 6186123"/>
              <a:gd name="connsiteY45" fmla="*/ 3068299 h 4009506"/>
              <a:gd name="connsiteX46" fmla="*/ 3358888 w 6186123"/>
              <a:gd name="connsiteY46" fmla="*/ 2904192 h 4009506"/>
              <a:gd name="connsiteX47" fmla="*/ 3240872 w 6186123"/>
              <a:gd name="connsiteY47" fmla="*/ 2843412 h 4009506"/>
              <a:gd name="connsiteX48" fmla="*/ 1062102 w 6186123"/>
              <a:gd name="connsiteY48" fmla="*/ 2843412 h 4009506"/>
              <a:gd name="connsiteX49" fmla="*/ 196646 w 6186123"/>
              <a:gd name="connsiteY49" fmla="*/ 2417949 h 4009506"/>
              <a:gd name="connsiteX50" fmla="*/ 886590 w 6186123"/>
              <a:gd name="connsiteY50" fmla="*/ 795115 h 4009506"/>
              <a:gd name="connsiteX51" fmla="*/ 1059076 w 6186123"/>
              <a:gd name="connsiteY51" fmla="*/ 785998 h 4009506"/>
              <a:gd name="connsiteX52" fmla="*/ 1134728 w 6186123"/>
              <a:gd name="connsiteY52" fmla="*/ 737373 h 4009506"/>
              <a:gd name="connsiteX53" fmla="*/ 2118200 w 6186123"/>
              <a:gd name="connsiteY53" fmla="*/ 11048 h 4009506"/>
              <a:gd name="connsiteX54" fmla="*/ 2300746 w 6186123"/>
              <a:gd name="connsiteY54" fmla="*/ 8 h 4009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6186123" h="4009506">
                <a:moveTo>
                  <a:pt x="3730592" y="704234"/>
                </a:moveTo>
                <a:cubicBezTo>
                  <a:pt x="4211053" y="720045"/>
                  <a:pt x="4662293" y="989528"/>
                  <a:pt x="4905742" y="1421442"/>
                </a:cubicBezTo>
                <a:cubicBezTo>
                  <a:pt x="4932981" y="1476119"/>
                  <a:pt x="4969300" y="1497383"/>
                  <a:pt x="5026805" y="1500420"/>
                </a:cubicBezTo>
                <a:cubicBezTo>
                  <a:pt x="5468682" y="1539910"/>
                  <a:pt x="5801603" y="1755582"/>
                  <a:pt x="6025568" y="2138323"/>
                </a:cubicBezTo>
                <a:cubicBezTo>
                  <a:pt x="6400861" y="2782302"/>
                  <a:pt x="6089125" y="3657141"/>
                  <a:pt x="5393018" y="3921415"/>
                </a:cubicBezTo>
                <a:cubicBezTo>
                  <a:pt x="5232610" y="3982167"/>
                  <a:pt x="5066150" y="4009506"/>
                  <a:pt x="4896663" y="4009506"/>
                </a:cubicBezTo>
                <a:cubicBezTo>
                  <a:pt x="4488078" y="4009506"/>
                  <a:pt x="4076466" y="4009506"/>
                  <a:pt x="3667881" y="4009506"/>
                </a:cubicBezTo>
                <a:cubicBezTo>
                  <a:pt x="3256269" y="4009506"/>
                  <a:pt x="2844658" y="4009506"/>
                  <a:pt x="2433046" y="4009506"/>
                </a:cubicBezTo>
                <a:cubicBezTo>
                  <a:pt x="1948797" y="4009506"/>
                  <a:pt x="1543238" y="3730044"/>
                  <a:pt x="1376778" y="3274399"/>
                </a:cubicBezTo>
                <a:cubicBezTo>
                  <a:pt x="1355592" y="3216684"/>
                  <a:pt x="1343486" y="3158969"/>
                  <a:pt x="1328353" y="3098216"/>
                </a:cubicBezTo>
                <a:cubicBezTo>
                  <a:pt x="1319273" y="3064802"/>
                  <a:pt x="1334406" y="3049614"/>
                  <a:pt x="1367698" y="3049614"/>
                </a:cubicBezTo>
                <a:cubicBezTo>
                  <a:pt x="1382831" y="3049614"/>
                  <a:pt x="1394937" y="3049614"/>
                  <a:pt x="1410070" y="3049614"/>
                </a:cubicBezTo>
                <a:cubicBezTo>
                  <a:pt x="1976036" y="3049614"/>
                  <a:pt x="2545028" y="3049614"/>
                  <a:pt x="3110995" y="3046576"/>
                </a:cubicBezTo>
                <a:cubicBezTo>
                  <a:pt x="3165473" y="3046576"/>
                  <a:pt x="3204818" y="3061764"/>
                  <a:pt x="3244163" y="3101253"/>
                </a:cubicBezTo>
                <a:cubicBezTo>
                  <a:pt x="3425756" y="3289587"/>
                  <a:pt x="3698146" y="3341227"/>
                  <a:pt x="3934218" y="3234909"/>
                </a:cubicBezTo>
                <a:cubicBezTo>
                  <a:pt x="4167263" y="3128592"/>
                  <a:pt x="4318590" y="2885581"/>
                  <a:pt x="4297405" y="2627383"/>
                </a:cubicBezTo>
                <a:cubicBezTo>
                  <a:pt x="4276219" y="2369184"/>
                  <a:pt x="4143050" y="2180850"/>
                  <a:pt x="3897899" y="2089721"/>
                </a:cubicBezTo>
                <a:cubicBezTo>
                  <a:pt x="3652748" y="1998592"/>
                  <a:pt x="3425756" y="2050232"/>
                  <a:pt x="3235083" y="2238565"/>
                </a:cubicBezTo>
                <a:cubicBezTo>
                  <a:pt x="3204818" y="2268942"/>
                  <a:pt x="3171526" y="2287168"/>
                  <a:pt x="3126127" y="2287168"/>
                </a:cubicBezTo>
                <a:cubicBezTo>
                  <a:pt x="2617666" y="2284130"/>
                  <a:pt x="2106178" y="2284130"/>
                  <a:pt x="1594690" y="2284130"/>
                </a:cubicBezTo>
                <a:cubicBezTo>
                  <a:pt x="1585610" y="2284130"/>
                  <a:pt x="1576531" y="2284130"/>
                  <a:pt x="1564424" y="2284130"/>
                </a:cubicBezTo>
                <a:cubicBezTo>
                  <a:pt x="1522053" y="2284130"/>
                  <a:pt x="1515999" y="2268942"/>
                  <a:pt x="1543238" y="2235528"/>
                </a:cubicBezTo>
                <a:cubicBezTo>
                  <a:pt x="1631009" y="2120098"/>
                  <a:pt x="1736938" y="2022893"/>
                  <a:pt x="1861027" y="1949990"/>
                </a:cubicBezTo>
                <a:cubicBezTo>
                  <a:pt x="1982089" y="1883162"/>
                  <a:pt x="2109204" y="1831522"/>
                  <a:pt x="2248426" y="1816334"/>
                </a:cubicBezTo>
                <a:cubicBezTo>
                  <a:pt x="2290798" y="1813297"/>
                  <a:pt x="2305931" y="1785958"/>
                  <a:pt x="2318037" y="1746469"/>
                </a:cubicBezTo>
                <a:cubicBezTo>
                  <a:pt x="2484497" y="1202732"/>
                  <a:pt x="2841631" y="859479"/>
                  <a:pt x="3395491" y="734936"/>
                </a:cubicBezTo>
                <a:cubicBezTo>
                  <a:pt x="3507284" y="710446"/>
                  <a:pt x="3619716" y="700585"/>
                  <a:pt x="3730592" y="704234"/>
                </a:cubicBezTo>
                <a:close/>
                <a:moveTo>
                  <a:pt x="2300746" y="8"/>
                </a:moveTo>
                <a:cubicBezTo>
                  <a:pt x="2715707" y="1504"/>
                  <a:pt x="3053634" y="192630"/>
                  <a:pt x="3310471" y="548954"/>
                </a:cubicBezTo>
                <a:cubicBezTo>
                  <a:pt x="3337706" y="588461"/>
                  <a:pt x="3334680" y="603657"/>
                  <a:pt x="3286263" y="615813"/>
                </a:cubicBezTo>
                <a:cubicBezTo>
                  <a:pt x="3222715" y="627969"/>
                  <a:pt x="3159168" y="649242"/>
                  <a:pt x="3098646" y="679632"/>
                </a:cubicBezTo>
                <a:cubicBezTo>
                  <a:pt x="3050229" y="703944"/>
                  <a:pt x="3016943" y="697866"/>
                  <a:pt x="2980630" y="652281"/>
                </a:cubicBezTo>
                <a:cubicBezTo>
                  <a:pt x="2799066" y="436511"/>
                  <a:pt x="2560006" y="321028"/>
                  <a:pt x="2281608" y="321028"/>
                </a:cubicBezTo>
                <a:cubicBezTo>
                  <a:pt x="1966897" y="321028"/>
                  <a:pt x="1712707" y="451706"/>
                  <a:pt x="1522065" y="706983"/>
                </a:cubicBezTo>
                <a:cubicBezTo>
                  <a:pt x="1446413" y="807271"/>
                  <a:pt x="1394970" y="916675"/>
                  <a:pt x="1367735" y="1041275"/>
                </a:cubicBezTo>
                <a:cubicBezTo>
                  <a:pt x="1358657" y="1092938"/>
                  <a:pt x="1331422" y="1108133"/>
                  <a:pt x="1279979" y="1108133"/>
                </a:cubicBezTo>
                <a:cubicBezTo>
                  <a:pt x="1149858" y="1108133"/>
                  <a:pt x="1019737" y="1095977"/>
                  <a:pt x="889616" y="1120289"/>
                </a:cubicBezTo>
                <a:cubicBezTo>
                  <a:pt x="553722" y="1181070"/>
                  <a:pt x="317689" y="1472815"/>
                  <a:pt x="323741" y="1828380"/>
                </a:cubicBezTo>
                <a:cubicBezTo>
                  <a:pt x="326767" y="2165711"/>
                  <a:pt x="574905" y="2448340"/>
                  <a:pt x="910798" y="2500003"/>
                </a:cubicBezTo>
                <a:cubicBezTo>
                  <a:pt x="956189" y="2506081"/>
                  <a:pt x="1004607" y="2509120"/>
                  <a:pt x="1053024" y="2509120"/>
                </a:cubicBezTo>
                <a:cubicBezTo>
                  <a:pt x="1410100" y="2509120"/>
                  <a:pt x="1767176" y="2509120"/>
                  <a:pt x="2124252" y="2509120"/>
                </a:cubicBezTo>
                <a:cubicBezTo>
                  <a:pt x="2499485" y="2509120"/>
                  <a:pt x="2871691" y="2509120"/>
                  <a:pt x="3243898" y="2512159"/>
                </a:cubicBezTo>
                <a:cubicBezTo>
                  <a:pt x="3289289" y="2512159"/>
                  <a:pt x="3319550" y="2500003"/>
                  <a:pt x="3346784" y="2457457"/>
                </a:cubicBezTo>
                <a:cubicBezTo>
                  <a:pt x="3446644" y="2302467"/>
                  <a:pt x="3631235" y="2238647"/>
                  <a:pt x="3800694" y="2293350"/>
                </a:cubicBezTo>
                <a:cubicBezTo>
                  <a:pt x="3973180" y="2348052"/>
                  <a:pt x="4094223" y="2515198"/>
                  <a:pt x="4085145" y="2688422"/>
                </a:cubicBezTo>
                <a:cubicBezTo>
                  <a:pt x="4079093" y="2870763"/>
                  <a:pt x="3955024" y="3022714"/>
                  <a:pt x="3776486" y="3068299"/>
                </a:cubicBezTo>
                <a:cubicBezTo>
                  <a:pt x="3622156" y="3107806"/>
                  <a:pt x="3449670" y="3043987"/>
                  <a:pt x="3358888" y="2904192"/>
                </a:cubicBezTo>
                <a:cubicBezTo>
                  <a:pt x="3328628" y="2855568"/>
                  <a:pt x="3292315" y="2843412"/>
                  <a:pt x="3240872" y="2843412"/>
                </a:cubicBezTo>
                <a:cubicBezTo>
                  <a:pt x="2514615" y="2843412"/>
                  <a:pt x="1788359" y="2846451"/>
                  <a:pt x="1062102" y="2843412"/>
                </a:cubicBezTo>
                <a:cubicBezTo>
                  <a:pt x="705026" y="2843412"/>
                  <a:pt x="408471" y="2709695"/>
                  <a:pt x="196646" y="2417949"/>
                </a:cubicBezTo>
                <a:cubicBezTo>
                  <a:pt x="-260290" y="1797990"/>
                  <a:pt x="124021" y="895402"/>
                  <a:pt x="886590" y="795115"/>
                </a:cubicBezTo>
                <a:cubicBezTo>
                  <a:pt x="944085" y="785998"/>
                  <a:pt x="1001581" y="782959"/>
                  <a:pt x="1059076" y="785998"/>
                </a:cubicBezTo>
                <a:cubicBezTo>
                  <a:pt x="1098415" y="785998"/>
                  <a:pt x="1116571" y="773842"/>
                  <a:pt x="1134728" y="737373"/>
                </a:cubicBezTo>
                <a:cubicBezTo>
                  <a:pt x="1334448" y="324067"/>
                  <a:pt x="1661264" y="68790"/>
                  <a:pt x="2118200" y="11048"/>
                </a:cubicBezTo>
                <a:cubicBezTo>
                  <a:pt x="2180613" y="3451"/>
                  <a:pt x="2241465" y="-205"/>
                  <a:pt x="2300746" y="8"/>
                </a:cubicBezTo>
                <a:close/>
              </a:path>
            </a:pathLst>
          </a:custGeom>
          <a:solidFill>
            <a:schemeClr val="bg1"/>
          </a:solidFill>
          <a:ln>
            <a:noFill/>
          </a:ln>
        </p:spPr>
        <p:txBody>
          <a:bodyPr vert="horz" wrap="square" lIns="91427" tIns="45714" rIns="91427" bIns="45714" numCol="1" anchor="t" anchorCtr="0" compatLnSpc="1">
            <a:prstTxWarp prst="textNoShape">
              <a:avLst/>
            </a:prstTxWarp>
            <a:noAutofit/>
          </a:bodyPr>
          <a:lstStyle/>
          <a:p>
            <a:endParaRPr lang="en-US" sz="1800"/>
          </a:p>
        </p:txBody>
      </p:sp>
      <p:cxnSp>
        <p:nvCxnSpPr>
          <p:cNvPr id="49" name="Straight Connector 48"/>
          <p:cNvCxnSpPr/>
          <p:nvPr userDrawn="1"/>
        </p:nvCxnSpPr>
        <p:spPr>
          <a:xfrm>
            <a:off x="1447312" y="3640140"/>
            <a:ext cx="0" cy="1164772"/>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0" name="Title 4"/>
          <p:cNvSpPr>
            <a:spLocks noGrp="1"/>
          </p:cNvSpPr>
          <p:nvPr userDrawn="1">
            <p:ph type="title" hasCustomPrompt="1"/>
          </p:nvPr>
        </p:nvSpPr>
        <p:spPr>
          <a:xfrm>
            <a:off x="1622641" y="3522509"/>
            <a:ext cx="7292097" cy="822481"/>
          </a:xfrm>
        </p:spPr>
        <p:txBody>
          <a:bodyPr tIns="0" anchor="t"/>
          <a:lstStyle>
            <a:lvl1pPr>
              <a:defRPr sz="2700" cap="none" baseline="0">
                <a:solidFill>
                  <a:schemeClr val="bg1"/>
                </a:solidFill>
                <a:latin typeface="+mj-lt"/>
              </a:defRPr>
            </a:lvl1pPr>
          </a:lstStyle>
          <a:p>
            <a:r>
              <a:rPr lang="en-US"/>
              <a:t>Title of the presentation goes here</a:t>
            </a:r>
          </a:p>
        </p:txBody>
      </p:sp>
      <p:sp>
        <p:nvSpPr>
          <p:cNvPr id="51" name="Text Placeholder 4"/>
          <p:cNvSpPr>
            <a:spLocks noGrp="1"/>
          </p:cNvSpPr>
          <p:nvPr userDrawn="1">
            <p:ph type="body" sz="quarter" idx="12" hasCustomPrompt="1"/>
          </p:nvPr>
        </p:nvSpPr>
        <p:spPr>
          <a:xfrm>
            <a:off x="1622641" y="4459473"/>
            <a:ext cx="7321334" cy="369332"/>
          </a:xfrm>
        </p:spPr>
        <p:txBody>
          <a:bodyPr wrap="square" tIns="0">
            <a:spAutoFit/>
          </a:bodyPr>
          <a:lstStyle>
            <a:lvl1pPr marL="0" indent="0">
              <a:lnSpc>
                <a:spcPct val="100000"/>
              </a:lnSpc>
              <a:buNone/>
              <a:defRPr lang="en-US" sz="1800" kern="0" dirty="0">
                <a:ln w="3175">
                  <a:noFill/>
                </a:ln>
                <a:latin typeface="+mn-lt"/>
                <a:ea typeface="+mn-ea"/>
                <a:cs typeface="+mn-cs"/>
              </a:defRPr>
            </a:lvl1pPr>
          </a:lstStyle>
          <a:p>
            <a:pPr marL="0" lvl="0" defTabSz="932360">
              <a:spcBef>
                <a:spcPct val="0"/>
              </a:spcBef>
              <a:spcAft>
                <a:spcPts val="600"/>
              </a:spcAft>
            </a:pPr>
            <a:r>
              <a:rPr lang="en-US"/>
              <a:t>Speaker Name</a:t>
            </a:r>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6868" y="70616"/>
            <a:ext cx="8970264" cy="3268263"/>
          </a:xfrm>
          <a:prstGeom prst="rect">
            <a:avLst/>
          </a:prstGeom>
        </p:spPr>
      </p:pic>
      <p:sp>
        <p:nvSpPr>
          <p:cNvPr id="2" name="Rectangle 1"/>
          <p:cNvSpPr/>
          <p:nvPr userDrawn="1"/>
        </p:nvSpPr>
        <p:spPr bwMode="auto">
          <a:xfrm>
            <a:off x="2284358" y="71129"/>
            <a:ext cx="60103" cy="3268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userDrawn="1"/>
        </p:nvSpPr>
        <p:spPr bwMode="auto">
          <a:xfrm>
            <a:off x="4541950" y="71128"/>
            <a:ext cx="60103" cy="3268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userDrawn="1"/>
        </p:nvSpPr>
        <p:spPr bwMode="auto">
          <a:xfrm>
            <a:off x="6799542" y="71128"/>
            <a:ext cx="60103" cy="32686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userDrawn="1"/>
        </p:nvSpPr>
        <p:spPr bwMode="auto">
          <a:xfrm>
            <a:off x="86869" y="70615"/>
            <a:ext cx="2197489" cy="3268616"/>
          </a:xfrm>
          <a:prstGeom prst="rect">
            <a:avLst/>
          </a:prstGeom>
          <a:solidFill>
            <a:schemeClr val="accent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userDrawn="1"/>
        </p:nvSpPr>
        <p:spPr bwMode="auto">
          <a:xfrm>
            <a:off x="2344461" y="70615"/>
            <a:ext cx="2197489" cy="3268616"/>
          </a:xfrm>
          <a:prstGeom prst="rect">
            <a:avLst/>
          </a:prstGeom>
          <a:solidFill>
            <a:schemeClr val="bg1">
              <a:alpha val="10000"/>
            </a:schemeClr>
          </a:solidFill>
        </p:spPr>
        <p:txBody>
          <a:bodyPr wrap="square" lIns="168056" tIns="67223" rtlCol="0" anchor="t">
            <a:noAutofit/>
          </a:bodyPr>
          <a:lstStyle/>
          <a:p>
            <a:pPr lvl="0" defTabSz="685498" fontAlgn="base">
              <a:spcBef>
                <a:spcPts val="881"/>
              </a:spcBef>
            </a:pPr>
            <a:endParaRPr lang="en-US" sz="2059" err="1">
              <a:solidFill>
                <a:schemeClr val="bg1"/>
              </a:solidFill>
              <a:latin typeface="+mj-lt"/>
              <a:ea typeface="Segoe UI" pitchFamily="34" charset="0"/>
              <a:cs typeface="Segoe UI" pitchFamily="34" charset="0"/>
            </a:endParaRPr>
          </a:p>
        </p:txBody>
      </p:sp>
      <p:sp>
        <p:nvSpPr>
          <p:cNvPr id="31" name="Rectangle 30"/>
          <p:cNvSpPr/>
          <p:nvPr userDrawn="1"/>
        </p:nvSpPr>
        <p:spPr bwMode="auto">
          <a:xfrm>
            <a:off x="4602053" y="70615"/>
            <a:ext cx="2197489" cy="3268616"/>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lvl="0"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userDrawn="1"/>
        </p:nvSpPr>
        <p:spPr bwMode="auto">
          <a:xfrm>
            <a:off x="6859644" y="70615"/>
            <a:ext cx="2197489" cy="3268616"/>
          </a:xfrm>
          <a:prstGeom prst="rect">
            <a:avLst/>
          </a:prstGeom>
          <a:solidFill>
            <a:schemeClr val="bg1">
              <a:alpha val="10000"/>
            </a:schemeClr>
          </a:solidFill>
        </p:spPr>
        <p:txBody>
          <a:bodyPr wrap="square" lIns="168056" tIns="67223" rtlCol="0" anchor="t">
            <a:noAutofit/>
          </a:bodyPr>
          <a:lstStyle/>
          <a:p>
            <a:pPr lvl="0" defTabSz="685498" fontAlgn="base">
              <a:spcBef>
                <a:spcPts val="881"/>
              </a:spcBef>
            </a:pPr>
            <a:endParaRPr lang="en-US" sz="2059" err="1">
              <a:solidFill>
                <a:schemeClr val="bg1"/>
              </a:solidFill>
              <a:latin typeface="+mj-lt"/>
              <a:ea typeface="Segoe UI" pitchFamily="34" charset="0"/>
              <a:cs typeface="Segoe UI" pitchFamily="34" charset="0"/>
            </a:endParaRPr>
          </a:p>
        </p:txBody>
      </p:sp>
      <p:grpSp>
        <p:nvGrpSpPr>
          <p:cNvPr id="15" name="Group 14"/>
          <p:cNvGrpSpPr>
            <a:grpSpLocks noChangeAspect="1"/>
          </p:cNvGrpSpPr>
          <p:nvPr userDrawn="1"/>
        </p:nvGrpSpPr>
        <p:grpSpPr bwMode="black">
          <a:xfrm>
            <a:off x="202930" y="252968"/>
            <a:ext cx="958321" cy="205740"/>
            <a:chOff x="457200" y="1643393"/>
            <a:chExt cx="4492753" cy="964540"/>
          </a:xfrm>
        </p:grpSpPr>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28566591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Blue Photo">
    <p:bg bwMode="ltGray">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11736" y="0"/>
            <a:ext cx="7932265" cy="5143500"/>
          </a:xfrm>
          <a:prstGeom prst="rect">
            <a:avLst/>
          </a:prstGeom>
        </p:spPr>
      </p:pic>
      <p:sp>
        <p:nvSpPr>
          <p:cNvPr id="5" name="Rectangle 4"/>
          <p:cNvSpPr/>
          <p:nvPr userDrawn="1"/>
        </p:nvSpPr>
        <p:spPr bwMode="auto">
          <a:xfrm>
            <a:off x="0" y="0"/>
            <a:ext cx="9144000" cy="51435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1" y="1"/>
            <a:ext cx="9144000" cy="5143499"/>
          </a:xfrm>
          <a:prstGeom prst="rect">
            <a:avLst/>
          </a:prstGeom>
          <a:gradFill flip="none" rotWithShape="1">
            <a:gsLst>
              <a:gs pos="31000">
                <a:schemeClr val="accent1">
                  <a:lumMod val="5000"/>
                  <a:lumOff val="95000"/>
                  <a:alpha val="0"/>
                </a:schemeClr>
              </a:gs>
              <a:gs pos="100000">
                <a:schemeClr val="accent1">
                  <a:lumMod val="45000"/>
                  <a:lumOff val="55000"/>
                </a:schemeClr>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1" tIns="109713" rIns="137141" bIns="109713" numCol="1" spcCol="0" rtlCol="0" fromWordArt="0" anchor="t" anchorCtr="0" forceAA="0" compatLnSpc="1">
            <a:prstTxWarp prst="textNoShape">
              <a:avLst/>
            </a:prstTxWarp>
            <a:noAutofit/>
          </a:bodyPr>
          <a:lstStyle/>
          <a:p>
            <a:pPr algn="ctr" defTabSz="699220" fontAlgn="base">
              <a:lnSpc>
                <a:spcPct val="90000"/>
              </a:lnSpc>
              <a:spcBef>
                <a:spcPct val="0"/>
              </a:spcBef>
              <a:spcAft>
                <a:spcPct val="0"/>
              </a:spcAft>
            </a:pPr>
            <a:endParaRPr lang="en-US" sz="18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78633" y="430158"/>
            <a:ext cx="5529263" cy="1320061"/>
          </a:xfrm>
        </p:spPr>
        <p:txBody>
          <a:bodyPr lIns="0" anchor="t"/>
          <a:lstStyle>
            <a:lvl1pPr>
              <a:defRPr sz="4049">
                <a:solidFill>
                  <a:schemeClr val="tx1"/>
                </a:solidFill>
              </a:defRPr>
            </a:lvl1pPr>
          </a:lstStyle>
          <a:p>
            <a:r>
              <a:rPr lang="en-US"/>
              <a:t>Section title</a:t>
            </a:r>
          </a:p>
        </p:txBody>
      </p:sp>
    </p:spTree>
    <p:extLst>
      <p:ext uri="{BB962C8B-B14F-4D97-AF65-F5344CB8AC3E}">
        <p14:creationId xmlns:p14="http://schemas.microsoft.com/office/powerpoint/2010/main" val="2867311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294150"/>
            <a:ext cx="6964136" cy="2555203"/>
          </a:xfrm>
        </p:spPr>
        <p:txBody>
          <a:bodyPr lIns="0" anchor="ctr"/>
          <a:lstStyle>
            <a:lvl1pPr>
              <a:defRPr sz="4049">
                <a:solidFill>
                  <a:schemeClr val="bg1"/>
                </a:solidFill>
              </a:defRPr>
            </a:lvl1pPr>
          </a:lstStyle>
          <a:p>
            <a:r>
              <a:rPr lang="en-US"/>
              <a:t>Section title</a:t>
            </a:r>
          </a:p>
        </p:txBody>
      </p:sp>
    </p:spTree>
    <p:extLst>
      <p:ext uri="{BB962C8B-B14F-4D97-AF65-F5344CB8AC3E}">
        <p14:creationId xmlns:p14="http://schemas.microsoft.com/office/powerpoint/2010/main" val="1454915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Section Title Whit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2900" y="1294150"/>
            <a:ext cx="6964136" cy="2555203"/>
          </a:xfrm>
        </p:spPr>
        <p:txBody>
          <a:bodyPr lIns="0" anchor="ctr"/>
          <a:lstStyle>
            <a:lvl1pPr>
              <a:defRPr sz="4049">
                <a:solidFill>
                  <a:srgbClr val="0072C6"/>
                </a:solidFill>
              </a:defRPr>
            </a:lvl1pPr>
          </a:lstStyle>
          <a:p>
            <a:r>
              <a:rPr lang="en-US"/>
              <a:t>Section title</a:t>
            </a:r>
          </a:p>
        </p:txBody>
      </p:sp>
    </p:spTree>
    <p:extLst>
      <p:ext uri="{BB962C8B-B14F-4D97-AF65-F5344CB8AC3E}">
        <p14:creationId xmlns:p14="http://schemas.microsoft.com/office/powerpoint/2010/main" val="3550268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9861437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192" y="1192"/>
                        <a:ext cx="1190" cy="1190"/>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408700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with blue bar">
    <p:bg bwMode="gray">
      <p:bgRef idx="1001">
        <a:schemeClr val="bg1"/>
      </p:bgRef>
    </p:bg>
    <p:spTree>
      <p:nvGrpSpPr>
        <p:cNvPr id="1" name=""/>
        <p:cNvGrpSpPr/>
        <p:nvPr/>
      </p:nvGrpSpPr>
      <p:grpSpPr>
        <a:xfrm>
          <a:off x="0" y="0"/>
          <a:ext cx="0" cy="0"/>
          <a:chOff x="0" y="0"/>
          <a:chExt cx="0" cy="0"/>
        </a:xfrm>
      </p:grpSpPr>
      <p:sp>
        <p:nvSpPr>
          <p:cNvPr id="4" name="Rectangle 3"/>
          <p:cNvSpPr/>
          <p:nvPr userDrawn="1"/>
        </p:nvSpPr>
        <p:spPr>
          <a:xfrm>
            <a:off x="-5010" y="1"/>
            <a:ext cx="9149010" cy="9905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4" rIns="91427" bIns="45714" numCol="1" spcCol="0" rtlCol="0" fromWordArt="0" anchor="ctr" anchorCtr="0" forceAA="0" compatLnSpc="1">
            <a:prstTxWarp prst="textNoShape">
              <a:avLst/>
            </a:prstTxWarp>
            <a:noAutofit/>
          </a:bodyPr>
          <a:lstStyle/>
          <a:p>
            <a:pPr algn="ctr">
              <a:spcBef>
                <a:spcPts val="400"/>
              </a:spcBef>
            </a:pPr>
            <a:endParaRPr lang="en-US" sz="1800"/>
          </a:p>
        </p:txBody>
      </p:sp>
      <p:sp>
        <p:nvSpPr>
          <p:cNvPr id="3" name="Title 2"/>
          <p:cNvSpPr>
            <a:spLocks noGrp="1"/>
          </p:cNvSpPr>
          <p:nvPr>
            <p:ph type="title"/>
          </p:nvPr>
        </p:nvSpPr>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741201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DB543DD-B70E-441D-8419-6D32266B0802}"/>
              </a:ext>
            </a:extLst>
          </p:cNvPr>
          <p:cNvSpPr>
            <a:spLocks noGrp="1"/>
          </p:cNvSpPr>
          <p:nvPr>
            <p:ph type="pic" sz="quarter" idx="13"/>
          </p:nvPr>
        </p:nvSpPr>
        <p:spPr>
          <a:xfrm>
            <a:off x="4572000" y="0"/>
            <a:ext cx="4572000" cy="5143500"/>
          </a:xfrm>
        </p:spPr>
        <p:txBody>
          <a:bodyPr/>
          <a:lstStyle/>
          <a:p>
            <a:endParaRPr lang="en-US"/>
          </a:p>
        </p:txBody>
      </p:sp>
      <p:sp>
        <p:nvSpPr>
          <p:cNvPr id="3" name="Date Placeholder 2">
            <a:extLst>
              <a:ext uri="{FF2B5EF4-FFF2-40B4-BE49-F238E27FC236}">
                <a16:creationId xmlns:a16="http://schemas.microsoft.com/office/drawing/2014/main" id="{380A9BDA-C0BD-412E-A35F-DA37F7D263E5}"/>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4" name="Footer Placeholder 3">
            <a:extLst>
              <a:ext uri="{FF2B5EF4-FFF2-40B4-BE49-F238E27FC236}">
                <a16:creationId xmlns:a16="http://schemas.microsoft.com/office/drawing/2014/main" id="{9002AEC8-9711-4381-B44C-FD3EA3F32C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278D95-C14F-44C7-8CCF-A16B9F1823D2}"/>
              </a:ext>
            </a:extLst>
          </p:cNvPr>
          <p:cNvSpPr>
            <a:spLocks noGrp="1"/>
          </p:cNvSpPr>
          <p:nvPr>
            <p:ph type="sldNum" sz="quarter" idx="12"/>
          </p:nvPr>
        </p:nvSpPr>
        <p:spPr/>
        <p:txBody>
          <a:bodyPr/>
          <a:lstStyle/>
          <a:p>
            <a:fld id="{5D024AAD-DF78-DE44-A1F3-EEB19EDC9165}" type="slidenum">
              <a:rPr lang="en-US" smtClean="0"/>
              <a:t>‹#›</a:t>
            </a:fld>
            <a:endParaRPr lang="en-US"/>
          </a:p>
        </p:txBody>
      </p:sp>
      <p:sp>
        <p:nvSpPr>
          <p:cNvPr id="9" name="Text Placeholder 8">
            <a:extLst>
              <a:ext uri="{FF2B5EF4-FFF2-40B4-BE49-F238E27FC236}">
                <a16:creationId xmlns:a16="http://schemas.microsoft.com/office/drawing/2014/main" id="{370C1029-9B64-4E75-B4F6-260E3D14F04F}"/>
              </a:ext>
            </a:extLst>
          </p:cNvPr>
          <p:cNvSpPr>
            <a:spLocks noGrp="1"/>
          </p:cNvSpPr>
          <p:nvPr>
            <p:ph type="body" sz="quarter" idx="14"/>
          </p:nvPr>
        </p:nvSpPr>
        <p:spPr>
          <a:xfrm>
            <a:off x="457200" y="1155700"/>
            <a:ext cx="3194050" cy="503238"/>
          </a:xfrm>
        </p:spPr>
        <p:txBody>
          <a:bodyPr/>
          <a:lstStyle>
            <a:lvl1pPr marL="0" indent="0">
              <a:buNone/>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D42BF60A-6736-4A0D-99FE-B3504F57C97D}"/>
              </a:ext>
            </a:extLst>
          </p:cNvPr>
          <p:cNvSpPr>
            <a:spLocks noGrp="1"/>
          </p:cNvSpPr>
          <p:nvPr>
            <p:ph type="body" sz="quarter" idx="15"/>
          </p:nvPr>
        </p:nvSpPr>
        <p:spPr>
          <a:xfrm>
            <a:off x="457200" y="2283250"/>
            <a:ext cx="4001386" cy="800100"/>
          </a:xfrm>
        </p:spPr>
        <p:txBody>
          <a:bodyPr>
            <a:noAutofit/>
          </a:bodyPr>
          <a:lstStyle>
            <a:lvl1pPr marL="0" indent="0" algn="l">
              <a:buNone/>
              <a:defRPr sz="3200"/>
            </a:lvl1pPr>
            <a:lvl2pPr marL="457200" indent="0" algn="l">
              <a:buNone/>
              <a:defRPr sz="3200"/>
            </a:lvl2pPr>
            <a:lvl3pPr marL="914400" indent="0" algn="l">
              <a:buNone/>
              <a:defRPr sz="3200"/>
            </a:lvl3pPr>
            <a:lvl4pPr marL="1371600" indent="0" algn="l">
              <a:buNone/>
              <a:defRPr sz="3200"/>
            </a:lvl4pPr>
            <a:lvl5pPr marL="1828800" indent="0" algn="l">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49924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Ref idx="1001">
        <a:schemeClr val="bg2"/>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01930" y="1247954"/>
            <a:ext cx="8740142" cy="1281120"/>
          </a:xfrm>
        </p:spPr>
        <p:txBody>
          <a:bodyPr/>
          <a:lstStyle>
            <a:lvl1pPr>
              <a:defRPr sz="1500">
                <a:solidFill>
                  <a:schemeClr val="tx1"/>
                </a:solidFill>
                <a:latin typeface="+mn-lt"/>
              </a:defRPr>
            </a:lvl1pPr>
            <a:lvl2pPr>
              <a:defRPr sz="1500">
                <a:solidFill>
                  <a:schemeClr val="tx1"/>
                </a:solidFill>
              </a:defRPr>
            </a:lvl2pPr>
            <a:lvl3pPr>
              <a:defRPr sz="135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178378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Content White">
    <p:bg bwMode="ltGray">
      <p:bgRef idx="1001">
        <a:schemeClr val="bg1"/>
      </p:bgRef>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01930" y="1247954"/>
            <a:ext cx="8740142" cy="1281120"/>
          </a:xfrm>
        </p:spPr>
        <p:txBody>
          <a:bodyPr/>
          <a:lstStyle>
            <a:lvl1pPr>
              <a:defRPr sz="1500">
                <a:gradFill>
                  <a:gsLst>
                    <a:gs pos="1250">
                      <a:schemeClr val="tx1"/>
                    </a:gs>
                    <a:gs pos="100000">
                      <a:schemeClr val="tx1"/>
                    </a:gs>
                  </a:gsLst>
                  <a:lin ang="5400000" scaled="0"/>
                </a:gradFill>
                <a:latin typeface="+mn-lt"/>
              </a:defRPr>
            </a:lvl1pPr>
            <a:lvl2pPr>
              <a:defRPr sz="1500"/>
            </a:lvl2pPr>
            <a:lvl3pPr>
              <a:defRPr sz="135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a:solidFill>
                  <a:schemeClr val="tx2"/>
                </a:solidFill>
              </a:defRPr>
            </a:lvl1pPr>
          </a:lstStyle>
          <a:p>
            <a:r>
              <a:rPr lang="en-US"/>
              <a:t>Click to edit Master title style</a:t>
            </a:r>
          </a:p>
        </p:txBody>
      </p:sp>
    </p:spTree>
    <p:extLst>
      <p:ext uri="{BB962C8B-B14F-4D97-AF65-F5344CB8AC3E}">
        <p14:creationId xmlns:p14="http://schemas.microsoft.com/office/powerpoint/2010/main" val="2280826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Blue">
    <p:bg bwMode="ltGray">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9743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Blank">
    <p:bg bwMode="lt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192" y="1192"/>
                        <a:ext cx="1190" cy="1190"/>
                      </a:xfrm>
                      <a:prstGeom prst="rect">
                        <a:avLst/>
                      </a:prstGeom>
                    </p:spPr>
                  </p:pic>
                </p:oleObj>
              </mc:Fallback>
            </mc:AlternateContent>
          </a:graphicData>
        </a:graphic>
      </p:graphicFrame>
    </p:spTree>
    <p:extLst>
      <p:ext uri="{BB962C8B-B14F-4D97-AF65-F5344CB8AC3E}">
        <p14:creationId xmlns:p14="http://schemas.microsoft.com/office/powerpoint/2010/main" val="3724615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_blue">
    <p:bg>
      <p:bgPr>
        <a:solidFill>
          <a:schemeClr val="accent1"/>
        </a:solidFill>
        <a:effectLst/>
      </p:bgPr>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5980" y="4720858"/>
            <a:ext cx="8915399" cy="302360"/>
          </a:xfrm>
          <a:prstGeom prst="rect">
            <a:avLst/>
          </a:prstGeom>
          <a:noFill/>
          <a:ln w="12700">
            <a:noFill/>
            <a:miter lim="800000"/>
            <a:headEnd type="none" w="sm" len="sm"/>
            <a:tailEnd type="none" w="sm" len="sm"/>
          </a:ln>
          <a:effectLst/>
        </p:spPr>
        <p:txBody>
          <a:bodyPr vert="horz" wrap="square" lIns="137141" tIns="109713" rIns="137141" bIns="109713" numCol="1" anchor="t" anchorCtr="0" compatLnSpc="1">
            <a:prstTxWarp prst="textNoShape">
              <a:avLst/>
            </a:prstTxWarp>
            <a:spAutoFit/>
          </a:bodyPr>
          <a:lstStyle/>
          <a:p>
            <a:pPr defTabSz="699083"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55390" y="2456742"/>
            <a:ext cx="1677947" cy="360234"/>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1741649845"/>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Closing_white">
    <p:bg>
      <p:bgRef idx="1001">
        <a:schemeClr val="bg1"/>
      </p:bgRef>
    </p:bg>
    <p:spTree>
      <p:nvGrpSpPr>
        <p:cNvPr id="1" name=""/>
        <p:cNvGrpSpPr/>
        <p:nvPr/>
      </p:nvGrpSpPr>
      <p:grpSpPr>
        <a:xfrm>
          <a:off x="0" y="0"/>
          <a:ext cx="0" cy="0"/>
          <a:chOff x="0" y="0"/>
          <a:chExt cx="0" cy="0"/>
        </a:xfrm>
      </p:grpSpPr>
      <p:sp>
        <p:nvSpPr>
          <p:cNvPr id="3" name="Text Box 3"/>
          <p:cNvSpPr txBox="1">
            <a:spLocks noChangeArrowheads="1"/>
          </p:cNvSpPr>
          <p:nvPr userDrawn="1"/>
        </p:nvSpPr>
        <p:spPr bwMode="blackWhite">
          <a:xfrm>
            <a:off x="205980" y="4720858"/>
            <a:ext cx="8915399" cy="302360"/>
          </a:xfrm>
          <a:prstGeom prst="rect">
            <a:avLst/>
          </a:prstGeom>
          <a:noFill/>
          <a:ln w="12700">
            <a:noFill/>
            <a:miter lim="800000"/>
            <a:headEnd type="none" w="sm" len="sm"/>
            <a:tailEnd type="none" w="sm" len="sm"/>
          </a:ln>
          <a:effectLst/>
        </p:spPr>
        <p:txBody>
          <a:bodyPr vert="horz" wrap="square" lIns="137141" tIns="109713" rIns="137141" bIns="109713" numCol="1" anchor="t" anchorCtr="0" compatLnSpc="1">
            <a:prstTxWarp prst="textNoShape">
              <a:avLst/>
            </a:prstTxWarp>
            <a:spAutoFit/>
          </a:bodyPr>
          <a:lstStyle/>
          <a:p>
            <a:pPr defTabSz="699083" eaLnBrk="0" hangingPunct="0"/>
            <a:r>
              <a:rPr lang="en-US" sz="525">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355390" y="2456742"/>
            <a:ext cx="1677947" cy="360234"/>
            <a:chOff x="457200" y="1643393"/>
            <a:chExt cx="4492753" cy="96454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defTabSz="685669"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ysClr val="windowText" lastClr="000000"/>
                </a:solidFill>
                <a:effectLst/>
                <a:uLnTx/>
                <a:uFillTx/>
              </a:endParaRPr>
            </a:p>
          </p:txBody>
        </p:sp>
      </p:grpSp>
    </p:spTree>
    <p:extLst>
      <p:ext uri="{BB962C8B-B14F-4D97-AF65-F5344CB8AC3E}">
        <p14:creationId xmlns:p14="http://schemas.microsoft.com/office/powerpoint/2010/main" val="40062050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01930" y="891883"/>
            <a:ext cx="8740142" cy="1675843"/>
          </a:xfrm>
        </p:spPr>
        <p:txBody>
          <a:bodyPr/>
          <a:lstStyle>
            <a:lvl1pPr marL="0" indent="0">
              <a:buNone/>
              <a:defRPr/>
            </a:lvl1pPr>
            <a:lvl2pPr marL="252109" indent="0">
              <a:buNone/>
              <a:defRPr/>
            </a:lvl2pPr>
            <a:lvl3pPr marL="420181" indent="0">
              <a:buNone/>
              <a:defRPr/>
            </a:lvl3pPr>
            <a:lvl4pPr marL="588254" indent="0">
              <a:buNone/>
              <a:defRPr/>
            </a:lvl4pPr>
            <a:lvl5pPr marL="75632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lvl1pPr>
              <a:defRPr sz="3300"/>
            </a:lvl1pPr>
          </a:lstStyle>
          <a:p>
            <a:r>
              <a:rPr lang="en-US"/>
              <a:t>Click to edit Master title style</a:t>
            </a:r>
            <a:endParaRPr lang="en-US" dirty="0"/>
          </a:p>
        </p:txBody>
      </p:sp>
    </p:spTree>
    <p:extLst>
      <p:ext uri="{BB962C8B-B14F-4D97-AF65-F5344CB8AC3E}">
        <p14:creationId xmlns:p14="http://schemas.microsoft.com/office/powerpoint/2010/main" val="157638014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0"/>
            <a:ext cx="8263890" cy="276999"/>
          </a:xfrm>
        </p:spPr>
        <p:txBody>
          <a:bodyPr/>
          <a:lstStyle>
            <a:lvl1pPr>
              <a:defRPr sz="1800">
                <a:solidFill>
                  <a:schemeClr val="bg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439793" y="1075777"/>
            <a:ext cx="8263890" cy="1791260"/>
          </a:xfrm>
        </p:spPr>
        <p:txBody>
          <a:bodyPr wrap="square">
            <a:spAutoFit/>
          </a:bodyPr>
          <a:lstStyle>
            <a:lvl1pPr marL="0" indent="0">
              <a:buNone/>
              <a:defRPr sz="3000">
                <a:solidFill>
                  <a:schemeClr val="tx1"/>
                </a:solidFill>
              </a:defRPr>
            </a:lvl1pPr>
            <a:lvl2pPr marL="171450" indent="0">
              <a:buNone/>
              <a:defRPr sz="2400">
                <a:solidFill>
                  <a:schemeClr val="tx1"/>
                </a:solidFill>
              </a:defRPr>
            </a:lvl2pPr>
            <a:lvl3pPr marL="342900" indent="0">
              <a:buNone/>
              <a:defRPr sz="1800">
                <a:solidFill>
                  <a:schemeClr val="tx1"/>
                </a:solidFill>
              </a:defRPr>
            </a:lvl3pPr>
            <a:lvl4pPr marL="514350" indent="0">
              <a:buNone/>
              <a:defRPr sz="1500">
                <a:solidFill>
                  <a:schemeClr val="tx1"/>
                </a:solidFill>
              </a:defRPr>
            </a:lvl4pPr>
            <a:lvl5pPr marL="685800" indent="0">
              <a:buNone/>
              <a:defRPr sz="15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920509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2900"/>
            <a:ext cx="8263890" cy="276999"/>
          </a:xfrm>
        </p:spPr>
        <p:txBody>
          <a:bodyPr/>
          <a:lstStyle>
            <a:lvl1pPr>
              <a:defRPr sz="1800">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791260"/>
          </a:xfrm>
        </p:spPr>
        <p:txBody>
          <a:bodyPr/>
          <a:lstStyle>
            <a:lvl1pPr>
              <a:defRPr sz="3000">
                <a:solidFill>
                  <a:schemeClr val="tx1"/>
                </a:solidFill>
              </a:defRPr>
            </a:lvl1pPr>
            <a:lvl2pPr>
              <a:defRPr sz="2400">
                <a:solidFill>
                  <a:schemeClr val="tx1"/>
                </a:solidFill>
              </a:defRPr>
            </a:lvl2pPr>
            <a:lvl3pPr>
              <a:defRPr sz="1800">
                <a:solidFill>
                  <a:schemeClr val="tx1"/>
                </a:solidFill>
              </a:defRPr>
            </a:lvl3pPr>
            <a:lvl4pPr>
              <a:defRPr sz="1500">
                <a:solidFill>
                  <a:schemeClr val="tx1"/>
                </a:solidFill>
              </a:defRPr>
            </a:lvl4pPr>
            <a:lvl5pPr>
              <a:defRPr sz="15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866701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276999"/>
          </a:xfrm>
        </p:spPr>
        <p:txBody>
          <a:bodyPr/>
          <a:lstStyle>
            <a:lvl1pPr>
              <a:defRPr sz="1800">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438150" y="1076325"/>
            <a:ext cx="3909060" cy="1791260"/>
          </a:xfrm>
        </p:spPr>
        <p:txBody>
          <a:bodyPr wrap="square">
            <a:spAutoFit/>
          </a:bodyPr>
          <a:lstStyle>
            <a:lvl1pPr marL="0" indent="0">
              <a:spcBef>
                <a:spcPts val="918"/>
              </a:spcBef>
              <a:buClr>
                <a:schemeClr val="tx1"/>
              </a:buClr>
              <a:buFont typeface="Wingdings" panose="05000000000000000000" pitchFamily="2" charset="2"/>
              <a:buNone/>
              <a:defRPr sz="3000" b="0">
                <a:solidFill>
                  <a:schemeClr val="tx1"/>
                </a:solidFill>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2400" b="0">
                <a:solidFill>
                  <a:schemeClr val="tx1"/>
                </a:solidFill>
              </a:defRPr>
            </a:lvl2pPr>
            <a:lvl3pPr marL="338138" indent="0">
              <a:buFont typeface="Wingdings" panose="05000000000000000000" pitchFamily="2" charset="2"/>
              <a:buNone/>
              <a:tabLst/>
              <a:defRPr sz="1800" b="0">
                <a:solidFill>
                  <a:schemeClr val="tx1"/>
                </a:solidFill>
              </a:defRPr>
            </a:lvl3pPr>
            <a:lvl4pPr marL="489347" indent="0">
              <a:buFont typeface="Wingdings" panose="05000000000000000000" pitchFamily="2" charset="2"/>
              <a:buNone/>
              <a:defRPr sz="1500" b="0">
                <a:solidFill>
                  <a:schemeClr val="tx1"/>
                </a:solidFill>
              </a:defRPr>
            </a:lvl4pPr>
            <a:lvl5pPr marL="640556" indent="0">
              <a:buFont typeface="Wingdings" panose="05000000000000000000" pitchFamily="2" charset="2"/>
              <a:buNone/>
              <a:tabLst/>
              <a:defRPr sz="15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6792" y="1076325"/>
            <a:ext cx="3909060" cy="1791260"/>
          </a:xfrm>
        </p:spPr>
        <p:txBody>
          <a:bodyPr wrap="square">
            <a:spAutoFit/>
          </a:bodyPr>
          <a:lstStyle>
            <a:lvl1pPr marL="0" indent="0">
              <a:spcBef>
                <a:spcPts val="918"/>
              </a:spcBef>
              <a:buClr>
                <a:schemeClr val="tx1"/>
              </a:buClr>
              <a:buFont typeface="Wingdings" panose="05000000000000000000" pitchFamily="2" charset="2"/>
              <a:buNone/>
              <a:defRPr sz="3000" b="0">
                <a:solidFill>
                  <a:schemeClr val="tx1"/>
                </a:solidFill>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2400" b="0">
                <a:solidFill>
                  <a:schemeClr val="tx1"/>
                </a:solidFill>
              </a:defRPr>
            </a:lvl2pPr>
            <a:lvl3pPr marL="338138" indent="0">
              <a:buFont typeface="Wingdings" panose="05000000000000000000" pitchFamily="2" charset="2"/>
              <a:buNone/>
              <a:tabLst/>
              <a:defRPr sz="1800" b="0">
                <a:solidFill>
                  <a:schemeClr val="tx1"/>
                </a:solidFill>
              </a:defRPr>
            </a:lvl3pPr>
            <a:lvl4pPr marL="489347" indent="0">
              <a:buFont typeface="Wingdings" panose="05000000000000000000" pitchFamily="2" charset="2"/>
              <a:buNone/>
              <a:defRPr sz="1500" b="0">
                <a:solidFill>
                  <a:schemeClr val="tx1"/>
                </a:solidFill>
              </a:defRPr>
            </a:lvl4pPr>
            <a:lvl5pPr marL="640556" indent="0">
              <a:buFont typeface="Wingdings" panose="05000000000000000000" pitchFamily="2" charset="2"/>
              <a:buNone/>
              <a:tabLst/>
              <a:defRPr sz="15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598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55664626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093396"/>
            <a:ext cx="3121486" cy="830997"/>
          </a:xfrm>
        </p:spPr>
        <p:txBody>
          <a:bodyPr wrap="square" rIns="0" anchor="b">
            <a:spAutoFit/>
          </a:bodyPr>
          <a:lstStyle>
            <a:lvl1pPr>
              <a:lnSpc>
                <a:spcPct val="100000"/>
              </a:lnSpc>
              <a:defRPr sz="2700" b="0" spc="-37" baseline="0">
                <a:solidFill>
                  <a:schemeClr val="tx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7817" y="1514988"/>
            <a:ext cx="3121819" cy="230833"/>
          </a:xfrm>
        </p:spPr>
        <p:txBody>
          <a:bodyPr/>
          <a:lstStyle>
            <a:lvl1pPr marL="0" indent="0">
              <a:buNone/>
              <a:defRPr sz="1500">
                <a:solidFill>
                  <a:schemeClr val="tx1"/>
                </a:solidFill>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4450270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904484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solidFill>
                  <a:schemeClr val="tx1"/>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5468350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solidFill>
                  <a:schemeClr val="tx1"/>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3900764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18649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C16DD-D357-4DA0-882C-57898F557847}"/>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894A494-C6D5-4E86-864D-BD99D9E5CAA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F776BD8-5177-4A6F-BAEA-BE53CF44D8C5}"/>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a:extLst>
              <a:ext uri="{FF2B5EF4-FFF2-40B4-BE49-F238E27FC236}">
                <a16:creationId xmlns:a16="http://schemas.microsoft.com/office/drawing/2014/main" id="{D8518523-407C-4B18-92A6-1D2CEBEE35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157C6-25E9-429F-8458-631D7005CFD3}"/>
              </a:ext>
            </a:extLst>
          </p:cNvPr>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5232537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2EB4-B547-4923-903A-3FDA53E7092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FED7B1F0-4F22-4E85-A861-7CC6DB06425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0CA61-DCBC-448B-8E95-EBBEF18399AC}"/>
              </a:ext>
            </a:extLst>
          </p:cNvPr>
          <p:cNvSpPr>
            <a:spLocks noGrp="1"/>
          </p:cNvSpPr>
          <p:nvPr>
            <p:ph type="dt" sz="half" idx="10"/>
          </p:nvPr>
        </p:nvSpPr>
        <p:spPr/>
        <p:txBody>
          <a:bodyPr/>
          <a:lstStyle/>
          <a:p>
            <a:fld id="{3A4EF40B-5590-4602-849E-4C5C49020E9C}" type="datetimeFigureOut">
              <a:rPr lang="en-US" smtClean="0"/>
              <a:t>10/1/2021</a:t>
            </a:fld>
            <a:endParaRPr lang="en-US"/>
          </a:p>
        </p:txBody>
      </p:sp>
      <p:sp>
        <p:nvSpPr>
          <p:cNvPr id="5" name="Footer Placeholder 4">
            <a:extLst>
              <a:ext uri="{FF2B5EF4-FFF2-40B4-BE49-F238E27FC236}">
                <a16:creationId xmlns:a16="http://schemas.microsoft.com/office/drawing/2014/main" id="{0DF6D0C3-7E96-4903-BE4D-34FAC0C4B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4DEEC-AD0B-405E-A32C-A1FFE0955BCA}"/>
              </a:ext>
            </a:extLst>
          </p:cNvPr>
          <p:cNvSpPr>
            <a:spLocks noGrp="1"/>
          </p:cNvSpPr>
          <p:nvPr>
            <p:ph type="sldNum" sz="quarter" idx="12"/>
          </p:nvPr>
        </p:nvSpPr>
        <p:spPr/>
        <p:txBody>
          <a:bodyPr/>
          <a:lstStyle/>
          <a:p>
            <a:fld id="{9F900C48-8BDF-463D-B124-0EE31AD76246}" type="slidenum">
              <a:rPr lang="en-US" smtClean="0"/>
              <a:t>‹#›</a:t>
            </a:fld>
            <a:endParaRPr lang="en-US"/>
          </a:p>
        </p:txBody>
      </p:sp>
    </p:spTree>
    <p:extLst>
      <p:ext uri="{BB962C8B-B14F-4D97-AF65-F5344CB8AC3E}">
        <p14:creationId xmlns:p14="http://schemas.microsoft.com/office/powerpoint/2010/main" val="11310675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6159B-4C57-4AF9-A14F-27F1A8900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C213D-9439-4596-8AEA-01B69902E8A9}"/>
              </a:ext>
            </a:extLst>
          </p:cNvPr>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6DB8D4-8950-455D-ACA7-8B2DEF522F9C}"/>
              </a:ext>
            </a:extLst>
          </p:cNvPr>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C4A808-A6E1-41D6-8882-AFD1B85F0B72}"/>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6" name="Footer Placeholder 5">
            <a:extLst>
              <a:ext uri="{FF2B5EF4-FFF2-40B4-BE49-F238E27FC236}">
                <a16:creationId xmlns:a16="http://schemas.microsoft.com/office/drawing/2014/main" id="{3862CFC6-BF13-4A56-B8D1-9FF8B6164A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8E5335-4E12-4BCA-B6B8-2D05B4F5833B}"/>
              </a:ext>
            </a:extLst>
          </p:cNvPr>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3653927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D3C2BC-DFDC-472B-8EA3-8A88F851C7BC}"/>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3" name="Footer Placeholder 2">
            <a:extLst>
              <a:ext uri="{FF2B5EF4-FFF2-40B4-BE49-F238E27FC236}">
                <a16:creationId xmlns:a16="http://schemas.microsoft.com/office/drawing/2014/main" id="{DEF8BDC9-2C57-4956-ADF2-1495ABD8D2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00CA53-794A-4E8B-89CB-EBE911D2DA24}"/>
              </a:ext>
            </a:extLst>
          </p:cNvPr>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9681101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73177-22E6-4351-B49F-DC578BF79990}"/>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2671AEE-50C2-4FF7-A29D-667C880D4A98}"/>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74229DE-E9AE-4B19-A337-CD00808C257C}"/>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a:extLst>
              <a:ext uri="{FF2B5EF4-FFF2-40B4-BE49-F238E27FC236}">
                <a16:creationId xmlns:a16="http://schemas.microsoft.com/office/drawing/2014/main" id="{D802984B-36DE-4DFA-B6BA-1DAA68F68A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9F3C6-0B79-4B21-B297-2A7301786E18}"/>
              </a:ext>
            </a:extLst>
          </p:cNvPr>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3791963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5DB543DD-B70E-441D-8419-6D32266B0802}"/>
              </a:ext>
            </a:extLst>
          </p:cNvPr>
          <p:cNvSpPr>
            <a:spLocks noGrp="1"/>
          </p:cNvSpPr>
          <p:nvPr>
            <p:ph type="pic" sz="quarter" idx="13"/>
          </p:nvPr>
        </p:nvSpPr>
        <p:spPr>
          <a:xfrm>
            <a:off x="4572000" y="0"/>
            <a:ext cx="4572000" cy="5143500"/>
          </a:xfrm>
        </p:spPr>
        <p:txBody>
          <a:bodyPr/>
          <a:lstStyle/>
          <a:p>
            <a:endParaRPr lang="en-US"/>
          </a:p>
        </p:txBody>
      </p:sp>
      <p:sp>
        <p:nvSpPr>
          <p:cNvPr id="3" name="Date Placeholder 2">
            <a:extLst>
              <a:ext uri="{FF2B5EF4-FFF2-40B4-BE49-F238E27FC236}">
                <a16:creationId xmlns:a16="http://schemas.microsoft.com/office/drawing/2014/main" id="{380A9BDA-C0BD-412E-A35F-DA37F7D263E5}"/>
              </a:ext>
            </a:extLst>
          </p:cNvPr>
          <p:cNvSpPr>
            <a:spLocks noGrp="1"/>
          </p:cNvSpPr>
          <p:nvPr>
            <p:ph type="dt" sz="half" idx="10"/>
          </p:nvPr>
        </p:nvSpPr>
        <p:spPr/>
        <p:txBody>
          <a:bodyPr/>
          <a:lstStyle/>
          <a:p>
            <a:fld id="{D088F999-7A4E-6B4F-9FED-EF75B73AD044}" type="datetimeFigureOut">
              <a:rPr lang="en-US" smtClean="0"/>
              <a:t>10/1/2021</a:t>
            </a:fld>
            <a:endParaRPr lang="en-US"/>
          </a:p>
        </p:txBody>
      </p:sp>
      <p:sp>
        <p:nvSpPr>
          <p:cNvPr id="4" name="Footer Placeholder 3">
            <a:extLst>
              <a:ext uri="{FF2B5EF4-FFF2-40B4-BE49-F238E27FC236}">
                <a16:creationId xmlns:a16="http://schemas.microsoft.com/office/drawing/2014/main" id="{9002AEC8-9711-4381-B44C-FD3EA3F32C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9278D95-C14F-44C7-8CCF-A16B9F1823D2}"/>
              </a:ext>
            </a:extLst>
          </p:cNvPr>
          <p:cNvSpPr>
            <a:spLocks noGrp="1"/>
          </p:cNvSpPr>
          <p:nvPr>
            <p:ph type="sldNum" sz="quarter" idx="12"/>
          </p:nvPr>
        </p:nvSpPr>
        <p:spPr/>
        <p:txBody>
          <a:bodyPr/>
          <a:lstStyle/>
          <a:p>
            <a:fld id="{5D024AAD-DF78-DE44-A1F3-EEB19EDC9165}" type="slidenum">
              <a:rPr lang="en-US" smtClean="0"/>
              <a:t>‹#›</a:t>
            </a:fld>
            <a:endParaRPr lang="en-US"/>
          </a:p>
        </p:txBody>
      </p:sp>
      <p:sp>
        <p:nvSpPr>
          <p:cNvPr id="9" name="Text Placeholder 8">
            <a:extLst>
              <a:ext uri="{FF2B5EF4-FFF2-40B4-BE49-F238E27FC236}">
                <a16:creationId xmlns:a16="http://schemas.microsoft.com/office/drawing/2014/main" id="{370C1029-9B64-4E75-B4F6-260E3D14F04F}"/>
              </a:ext>
            </a:extLst>
          </p:cNvPr>
          <p:cNvSpPr>
            <a:spLocks noGrp="1"/>
          </p:cNvSpPr>
          <p:nvPr>
            <p:ph type="body" sz="quarter" idx="14"/>
          </p:nvPr>
        </p:nvSpPr>
        <p:spPr>
          <a:xfrm>
            <a:off x="457200" y="1155700"/>
            <a:ext cx="3194050" cy="503238"/>
          </a:xfrm>
        </p:spPr>
        <p:txBody>
          <a:bodyPr/>
          <a:lstStyle>
            <a:lvl1pPr marL="0" indent="0">
              <a:buNone/>
              <a:defRPr sz="2000"/>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0">
            <a:extLst>
              <a:ext uri="{FF2B5EF4-FFF2-40B4-BE49-F238E27FC236}">
                <a16:creationId xmlns:a16="http://schemas.microsoft.com/office/drawing/2014/main" id="{D42BF60A-6736-4A0D-99FE-B3504F57C97D}"/>
              </a:ext>
            </a:extLst>
          </p:cNvPr>
          <p:cNvSpPr>
            <a:spLocks noGrp="1"/>
          </p:cNvSpPr>
          <p:nvPr>
            <p:ph type="body" sz="quarter" idx="15"/>
          </p:nvPr>
        </p:nvSpPr>
        <p:spPr>
          <a:xfrm>
            <a:off x="457200" y="2283250"/>
            <a:ext cx="4001386" cy="800100"/>
          </a:xfrm>
        </p:spPr>
        <p:txBody>
          <a:bodyPr>
            <a:noAutofit/>
          </a:bodyPr>
          <a:lstStyle>
            <a:lvl1pPr marL="0" indent="0" algn="l">
              <a:buNone/>
              <a:defRPr sz="3200"/>
            </a:lvl1pPr>
            <a:lvl2pPr marL="457200" indent="0" algn="l">
              <a:buNone/>
              <a:defRPr sz="3200"/>
            </a:lvl2pPr>
            <a:lvl3pPr marL="914400" indent="0" algn="l">
              <a:buNone/>
              <a:defRPr sz="3200"/>
            </a:lvl3pPr>
            <a:lvl4pPr marL="1371600" indent="0" algn="l">
              <a:buNone/>
              <a:defRPr sz="3200"/>
            </a:lvl4pPr>
            <a:lvl5pPr marL="1828800" indent="0" algn="l">
              <a:buNone/>
              <a:defRPr sz="3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945936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342900"/>
            <a:ext cx="8263890" cy="276999"/>
          </a:xfrm>
        </p:spPr>
        <p:txBody>
          <a:bodyPr/>
          <a:lstStyle>
            <a:lvl1pPr>
              <a:defRPr sz="1800">
                <a:solidFill>
                  <a:schemeClr val="bg1"/>
                </a:solidFill>
              </a:defRPr>
            </a:lvl1pPr>
          </a:lstStyle>
          <a:p>
            <a:r>
              <a:rPr lang="en-US" dirty="0"/>
              <a:t>Click to edit Master title style</a:t>
            </a:r>
          </a:p>
        </p:txBody>
      </p:sp>
      <p:sp>
        <p:nvSpPr>
          <p:cNvPr id="4" name="Text Placeholder 3"/>
          <p:cNvSpPr>
            <a:spLocks noGrp="1"/>
          </p:cNvSpPr>
          <p:nvPr>
            <p:ph type="body" sz="quarter" idx="10"/>
          </p:nvPr>
        </p:nvSpPr>
        <p:spPr>
          <a:xfrm>
            <a:off x="439793" y="1075777"/>
            <a:ext cx="8263890" cy="1791260"/>
          </a:xfrm>
        </p:spPr>
        <p:txBody>
          <a:bodyPr wrap="square">
            <a:spAutoFit/>
          </a:bodyPr>
          <a:lstStyle>
            <a:lvl1pPr marL="0" indent="0">
              <a:buNone/>
              <a:defRPr sz="3000">
                <a:solidFill>
                  <a:schemeClr val="tx1"/>
                </a:solidFill>
              </a:defRPr>
            </a:lvl1pPr>
            <a:lvl2pPr marL="171450" indent="0">
              <a:buNone/>
              <a:defRPr sz="2400">
                <a:solidFill>
                  <a:schemeClr val="tx1"/>
                </a:solidFill>
              </a:defRPr>
            </a:lvl2pPr>
            <a:lvl3pPr marL="342900" indent="0">
              <a:buNone/>
              <a:defRPr sz="1800">
                <a:solidFill>
                  <a:schemeClr val="tx1"/>
                </a:solidFill>
              </a:defRPr>
            </a:lvl3pPr>
            <a:lvl4pPr marL="514350" indent="0">
              <a:buNone/>
              <a:defRPr sz="1500">
                <a:solidFill>
                  <a:schemeClr val="tx1"/>
                </a:solidFill>
              </a:defRPr>
            </a:lvl4pPr>
            <a:lvl5pPr marL="685800" indent="0">
              <a:buNone/>
              <a:defRPr sz="15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8500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2132742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2900"/>
            <a:ext cx="8263890" cy="276999"/>
          </a:xfrm>
        </p:spPr>
        <p:txBody>
          <a:bodyPr/>
          <a:lstStyle>
            <a:lvl1pPr>
              <a:defRPr sz="1800">
                <a:solidFill>
                  <a:schemeClr val="tx1"/>
                </a:solidFill>
              </a:defRPr>
            </a:lvl1pPr>
          </a:lstStyle>
          <a:p>
            <a:r>
              <a:rPr lang="en-US" dirty="0"/>
              <a:t>Click to edit Master title style</a:t>
            </a:r>
          </a:p>
        </p:txBody>
      </p:sp>
      <p:sp>
        <p:nvSpPr>
          <p:cNvPr id="3" name="Text Placeholder 2"/>
          <p:cNvSpPr>
            <a:spLocks noGrp="1"/>
          </p:cNvSpPr>
          <p:nvPr>
            <p:ph type="body" sz="quarter" idx="10"/>
          </p:nvPr>
        </p:nvSpPr>
        <p:spPr>
          <a:xfrm>
            <a:off x="438150" y="1076623"/>
            <a:ext cx="8263890" cy="1791260"/>
          </a:xfrm>
        </p:spPr>
        <p:txBody>
          <a:bodyPr/>
          <a:lstStyle>
            <a:lvl1pPr>
              <a:defRPr sz="3000">
                <a:solidFill>
                  <a:schemeClr val="tx1"/>
                </a:solidFill>
              </a:defRPr>
            </a:lvl1pPr>
            <a:lvl2pPr>
              <a:defRPr sz="2400">
                <a:solidFill>
                  <a:schemeClr val="tx1"/>
                </a:solidFill>
              </a:defRPr>
            </a:lvl2pPr>
            <a:lvl3pPr>
              <a:defRPr sz="1800">
                <a:solidFill>
                  <a:schemeClr val="tx1"/>
                </a:solidFill>
              </a:defRPr>
            </a:lvl3pPr>
            <a:lvl4pPr>
              <a:defRPr sz="1500">
                <a:solidFill>
                  <a:schemeClr val="tx1"/>
                </a:solidFill>
              </a:defRPr>
            </a:lvl4pPr>
            <a:lvl5pPr>
              <a:defRPr sz="15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06166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276999"/>
          </a:xfrm>
        </p:spPr>
        <p:txBody>
          <a:bodyPr/>
          <a:lstStyle>
            <a:lvl1pPr>
              <a:defRPr sz="1800">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438150" y="1076325"/>
            <a:ext cx="3909060" cy="1791260"/>
          </a:xfrm>
        </p:spPr>
        <p:txBody>
          <a:bodyPr wrap="square">
            <a:spAutoFit/>
          </a:bodyPr>
          <a:lstStyle>
            <a:lvl1pPr marL="0" indent="0">
              <a:spcBef>
                <a:spcPts val="918"/>
              </a:spcBef>
              <a:buClr>
                <a:schemeClr val="tx1"/>
              </a:buClr>
              <a:buFont typeface="Wingdings" panose="05000000000000000000" pitchFamily="2" charset="2"/>
              <a:buNone/>
              <a:defRPr sz="3000" b="0">
                <a:solidFill>
                  <a:schemeClr val="tx1"/>
                </a:solidFill>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2400" b="0">
                <a:solidFill>
                  <a:schemeClr val="tx1"/>
                </a:solidFill>
              </a:defRPr>
            </a:lvl2pPr>
            <a:lvl3pPr marL="338138" indent="0">
              <a:buFont typeface="Wingdings" panose="05000000000000000000" pitchFamily="2" charset="2"/>
              <a:buNone/>
              <a:tabLst/>
              <a:defRPr sz="1800" b="0">
                <a:solidFill>
                  <a:schemeClr val="tx1"/>
                </a:solidFill>
              </a:defRPr>
            </a:lvl3pPr>
            <a:lvl4pPr marL="489347" indent="0">
              <a:buFont typeface="Wingdings" panose="05000000000000000000" pitchFamily="2" charset="2"/>
              <a:buNone/>
              <a:defRPr sz="1500" b="0">
                <a:solidFill>
                  <a:schemeClr val="tx1"/>
                </a:solidFill>
              </a:defRPr>
            </a:lvl4pPr>
            <a:lvl5pPr marL="640556" indent="0">
              <a:buFont typeface="Wingdings" panose="05000000000000000000" pitchFamily="2" charset="2"/>
              <a:buNone/>
              <a:tabLst/>
              <a:defRPr sz="15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6792" y="1076325"/>
            <a:ext cx="3909060" cy="1791260"/>
          </a:xfrm>
        </p:spPr>
        <p:txBody>
          <a:bodyPr wrap="square">
            <a:spAutoFit/>
          </a:bodyPr>
          <a:lstStyle>
            <a:lvl1pPr marL="0" indent="0">
              <a:spcBef>
                <a:spcPts val="918"/>
              </a:spcBef>
              <a:buClr>
                <a:schemeClr val="tx1"/>
              </a:buClr>
              <a:buFont typeface="Wingdings" panose="05000000000000000000" pitchFamily="2" charset="2"/>
              <a:buNone/>
              <a:defRPr sz="3000" b="0">
                <a:solidFill>
                  <a:schemeClr val="tx1"/>
                </a:solidFill>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2400" b="0">
                <a:solidFill>
                  <a:schemeClr val="tx1"/>
                </a:solidFill>
              </a:defRPr>
            </a:lvl2pPr>
            <a:lvl3pPr marL="338138" indent="0">
              <a:buFont typeface="Wingdings" panose="05000000000000000000" pitchFamily="2" charset="2"/>
              <a:buNone/>
              <a:tabLst/>
              <a:defRPr sz="1800" b="0">
                <a:solidFill>
                  <a:schemeClr val="tx1"/>
                </a:solidFill>
              </a:defRPr>
            </a:lvl3pPr>
            <a:lvl4pPr marL="489347" indent="0">
              <a:buFont typeface="Wingdings" panose="05000000000000000000" pitchFamily="2" charset="2"/>
              <a:buNone/>
              <a:defRPr sz="1500" b="0">
                <a:solidFill>
                  <a:schemeClr val="tx1"/>
                </a:solidFill>
              </a:defRPr>
            </a:lvl4pPr>
            <a:lvl5pPr marL="640556" indent="0">
              <a:buFont typeface="Wingdings" panose="05000000000000000000" pitchFamily="2" charset="2"/>
              <a:buNone/>
              <a:tabLst/>
              <a:defRPr sz="1500" b="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39699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13008563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093396"/>
            <a:ext cx="3121486" cy="830997"/>
          </a:xfrm>
        </p:spPr>
        <p:txBody>
          <a:bodyPr wrap="square" rIns="0" anchor="b">
            <a:spAutoFit/>
          </a:bodyPr>
          <a:lstStyle>
            <a:lvl1pPr>
              <a:lnSpc>
                <a:spcPct val="100000"/>
              </a:lnSpc>
              <a:defRPr sz="2700" b="0" spc="-37" baseline="0">
                <a:solidFill>
                  <a:schemeClr val="tx1"/>
                </a:solidFill>
                <a:latin typeface="+mj-lt"/>
                <a:cs typeface="Segoe UI Semilight" panose="020B0402040204020203" pitchFamily="34" charset="0"/>
              </a:defRPr>
            </a:lvl1pPr>
          </a:lstStyle>
          <a:p>
            <a:r>
              <a:rPr lang="en-US" dirty="0"/>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7817" y="1514988"/>
            <a:ext cx="3121819" cy="230833"/>
          </a:xfrm>
        </p:spPr>
        <p:txBody>
          <a:bodyPr/>
          <a:lstStyle>
            <a:lvl1pPr marL="0" indent="0">
              <a:buNone/>
              <a:defRPr sz="1500">
                <a:solidFill>
                  <a:schemeClr val="tx1"/>
                </a:solidFill>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dirty="0"/>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4208704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019" y="2156252"/>
            <a:ext cx="3121486" cy="830997"/>
          </a:xfrm>
        </p:spPr>
        <p:txBody>
          <a:bodyPr wrap="square" rIns="0" anchor="ctr" anchorCtr="0">
            <a:spAutoFit/>
          </a:bodyPr>
          <a:lstStyle>
            <a:lvl1pPr>
              <a:lnSpc>
                <a:spcPct val="100000"/>
              </a:lnSpc>
              <a:defRPr sz="2700" b="0" spc="-37" baseline="0">
                <a:solidFill>
                  <a:schemeClr val="tx1"/>
                </a:solidFill>
                <a:latin typeface="+mj-lt"/>
                <a:cs typeface="Segoe UI Semilight" panose="020B0402040204020203" pitchFamily="34" charset="0"/>
              </a:defRPr>
            </a:lvl1pPr>
          </a:lstStyle>
          <a:p>
            <a:r>
              <a:rPr lang="en-US" dirty="0"/>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7184149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150" y="2236228"/>
            <a:ext cx="3120390" cy="646331"/>
          </a:xfrm>
        </p:spPr>
        <p:txBody>
          <a:bodyPr wrap="square" anchor="t">
            <a:spAutoFit/>
          </a:bodyPr>
          <a:lstStyle>
            <a:lvl1pPr>
              <a:lnSpc>
                <a:spcPct val="100000"/>
              </a:lnSpc>
              <a:defRPr sz="2100" b="0" spc="0" baseline="0">
                <a:solidFill>
                  <a:schemeClr val="tx1"/>
                </a:solidFill>
                <a:latin typeface="+mj-lt"/>
                <a:cs typeface="Segoe UI Semilight" panose="020B0402040204020203" pitchFamily="34" charset="0"/>
              </a:defRPr>
            </a:lvl1pPr>
          </a:lstStyle>
          <a:p>
            <a:r>
              <a:rPr lang="en-US" dirty="0"/>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4000500" y="0"/>
            <a:ext cx="5143500" cy="5143500"/>
          </a:xfrm>
          <a:blipFill>
            <a:blip r:embed="rId2"/>
            <a:stretch>
              <a:fillRect/>
            </a:stretch>
          </a:blipFill>
        </p:spPr>
        <p:txBody>
          <a:bodyPr lIns="0" tIns="2011680" rIns="0" anchor="t" anchorCtr="0">
            <a:noAutofit/>
          </a:bodyPr>
          <a:lstStyle>
            <a:lvl1pPr marL="0" indent="0" algn="ctr">
              <a:lnSpc>
                <a:spcPct val="100000"/>
              </a:lnSpc>
              <a:buNone/>
              <a:defRPr sz="12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829654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6048" cy="373949"/>
          </a:xfrm>
          <a:noFill/>
        </p:spPr>
        <p:txBody>
          <a:bodyPr wrap="square" lIns="0" tIns="0" rIns="0" bIns="0" anchor="t" anchorCtr="0">
            <a:spAutoFit/>
          </a:bodyPr>
          <a:lstStyle>
            <a:lvl1pPr algn="l" defTabSz="699557" rtl="0" eaLnBrk="1" latinLnBrk="0" hangingPunct="1">
              <a:lnSpc>
                <a:spcPct val="90000"/>
              </a:lnSpc>
              <a:spcBef>
                <a:spcPct val="0"/>
              </a:spcBef>
              <a:buNone/>
              <a:defRPr lang="en-US" sz="2700" b="0"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110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p:nvPicPr>
        <p:blipFill>
          <a:blip r:embed="rId2"/>
          <a:stretch>
            <a:fillRect/>
          </a:stretch>
        </p:blipFill>
        <p:spPr bwMode="black">
          <a:xfrm>
            <a:off x="438150" y="439560"/>
            <a:ext cx="1024830" cy="219456"/>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p:nvSpPr>
        <p:spPr bwMode="gray">
          <a:xfrm>
            <a:off x="219783" y="877824"/>
            <a:ext cx="8703468" cy="404541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p:nvGrpSpPr>
        <p:grpSpPr bwMode="ltGray">
          <a:xfrm>
            <a:off x="6533109" y="1328738"/>
            <a:ext cx="2610892" cy="314706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350"/>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sz="1350"/>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0"/>
            </a:p>
          </p:txBody>
        </p:sp>
      </p:grpSp>
      <p:sp>
        <p:nvSpPr>
          <p:cNvPr id="54" name="Rectangle 53">
            <a:extLst>
              <a:ext uri="{FF2B5EF4-FFF2-40B4-BE49-F238E27FC236}">
                <a16:creationId xmlns:a16="http://schemas.microsoft.com/office/drawing/2014/main" id="{4899085C-4B16-41A5-A2CB-5D4798A0322E}"/>
              </a:ext>
            </a:extLst>
          </p:cNvPr>
          <p:cNvSpPr/>
          <p:nvPr/>
        </p:nvSpPr>
        <p:spPr bwMode="white">
          <a:xfrm>
            <a:off x="4343609" y="2306188"/>
            <a:ext cx="1741115" cy="1054135"/>
          </a:xfrm>
          <a:prstGeom prst="rect">
            <a:avLst/>
          </a:prstGeom>
        </p:spPr>
        <p:txBody>
          <a:bodyPr wrap="square" lIns="0" tIns="0" rIns="0" bIns="0">
            <a:spAutoFit/>
          </a:bodyPr>
          <a:lstStyle/>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699557" rtl="0" eaLnBrk="1" fontAlgn="auto" latinLnBrk="0" hangingPunct="1">
              <a:lnSpc>
                <a:spcPct val="100000"/>
              </a:lnSpc>
              <a:spcBef>
                <a:spcPts val="600"/>
              </a:spcBef>
              <a:spcAft>
                <a:spcPts val="0"/>
              </a:spcAft>
              <a:buClrTx/>
              <a:buSzTx/>
              <a:buFontTx/>
              <a:buNone/>
              <a:tabLst/>
              <a:defRPr/>
            </a:pPr>
            <a:r>
              <a:rPr kumimoji="0" lang="en-US" sz="195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bwMode="white">
          <a:xfrm>
            <a:off x="880645" y="2387814"/>
            <a:ext cx="2034230" cy="1025431"/>
          </a:xfrm>
          <a:prstGeom prst="rect">
            <a:avLst/>
          </a:prstGeom>
          <a:effectLst/>
        </p:spPr>
      </p:pic>
    </p:spTree>
    <p:extLst>
      <p:ext uri="{BB962C8B-B14F-4D97-AF65-F5344CB8AC3E}">
        <p14:creationId xmlns:p14="http://schemas.microsoft.com/office/powerpoint/2010/main" val="29417760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438150" y="439341"/>
            <a:ext cx="1024830" cy="219456"/>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7" y="2234654"/>
            <a:ext cx="4457700" cy="415499"/>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436531" y="2971800"/>
            <a:ext cx="4457700" cy="230833"/>
          </a:xfrm>
          <a:noFill/>
        </p:spPr>
        <p:txBody>
          <a:bodyPr wrap="square" lIns="0" tIns="0" rIns="0" bIns="0">
            <a:spAutoFit/>
          </a:bodyPr>
          <a:lstStyle>
            <a:lvl1pPr marL="0" indent="0">
              <a:spcBef>
                <a:spcPts val="0"/>
              </a:spcBef>
              <a:buNone/>
              <a:defRPr sz="15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6688318" y="439342"/>
            <a:ext cx="2018723" cy="207749"/>
          </a:xfrm>
          <a:solidFill>
            <a:srgbClr val="E6E6E6">
              <a:alpha val="75000"/>
            </a:srgbClr>
          </a:solidFill>
        </p:spPr>
        <p:txBody>
          <a:bodyPr/>
          <a:lstStyle>
            <a:lvl1pPr marL="0" marR="0" indent="0" algn="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35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p:nvGrpSpPr>
        <p:grpSpPr bwMode="ltGray">
          <a:xfrm>
            <a:off x="4692088" y="-16379"/>
            <a:ext cx="4449065" cy="5167535"/>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261672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00838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88F999-7A4E-6B4F-9FED-EF75B73AD044}"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70361024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438150" y="1076623"/>
            <a:ext cx="8263890" cy="12095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228970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Semilight" panose="020B0402040204020203" pitchFamily="34" charset="0"/>
                <a:cs typeface="Segoe UI Semilight" panose="020B04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54373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8150"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4792436" y="1078110"/>
            <a:ext cx="3909060" cy="1237262"/>
          </a:xfrm>
        </p:spPr>
        <p:txBody>
          <a:bodyPr wrap="square">
            <a:spAutoFit/>
          </a:bodyPr>
          <a:lstStyle>
            <a:lvl1pPr marL="173831" indent="-173831">
              <a:spcBef>
                <a:spcPts val="918"/>
              </a:spcBef>
              <a:buClr>
                <a:schemeClr val="tx1"/>
              </a:buClr>
              <a:buFont typeface="Wingdings" panose="05000000000000000000" pitchFamily="2" charset="2"/>
              <a:buChar char=""/>
              <a:defRPr sz="2100" b="0">
                <a:latin typeface="Segoe UI Semilight" panose="020B0402040204020203" pitchFamily="34" charset="0"/>
                <a:cs typeface="Segoe UI Semilight" panose="020B0402040204020203" pitchFamily="34" charset="0"/>
              </a:defRPr>
            </a:lvl1pPr>
            <a:lvl2pPr marL="320279" indent="-128588">
              <a:buFont typeface="Wingdings" panose="05000000000000000000" pitchFamily="2" charset="2"/>
              <a:buChar char=""/>
              <a:defRPr sz="1500" b="0"/>
            </a:lvl2pPr>
            <a:lvl3pPr marL="479822" indent="-141685">
              <a:buFont typeface="Wingdings" panose="05000000000000000000" pitchFamily="2" charset="2"/>
              <a:buChar char=""/>
              <a:tabLst/>
              <a:defRPr sz="1200" b="0"/>
            </a:lvl3pPr>
            <a:lvl4pPr marL="621506" indent="-132160">
              <a:buFont typeface="Wingdings" panose="05000000000000000000" pitchFamily="2" charset="2"/>
              <a:buChar char=""/>
              <a:defRPr sz="1050" b="0"/>
            </a:lvl4pPr>
            <a:lvl5pPr marL="767954" indent="-127397">
              <a:buFont typeface="Wingdings" panose="05000000000000000000" pitchFamily="2" charset="2"/>
              <a:buChar char=""/>
              <a:tabLst/>
              <a:defRPr sz="105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53360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9180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7043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454130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p:nvGrpSpPr>
        <p:grpSpPr bwMode="ltGray">
          <a:xfrm>
            <a:off x="4692088" y="-16379"/>
            <a:ext cx="4449065" cy="5167535"/>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438151" y="1934736"/>
            <a:ext cx="2826674" cy="415499"/>
          </a:xfrm>
        </p:spPr>
        <p:txBody>
          <a:bodyPr wrap="square" rIns="0" anchor="b">
            <a:spAutoFit/>
          </a:bodyPr>
          <a:lstStyle>
            <a:lvl1pPr>
              <a:lnSpc>
                <a:spcPct val="100000"/>
              </a:lnSpc>
              <a:defRPr sz="2700" b="1" spc="-37"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1" y="2651656"/>
            <a:ext cx="2826975" cy="230833"/>
          </a:xfrm>
        </p:spPr>
        <p:txBody>
          <a:bodyPr/>
          <a:lstStyle>
            <a:lvl1pPr marL="0" indent="0">
              <a:buNone/>
              <a:defRPr sz="150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Edit Master text styles</a:t>
            </a:r>
          </a:p>
        </p:txBody>
      </p:sp>
    </p:spTree>
    <p:extLst>
      <p:ext uri="{BB962C8B-B14F-4D97-AF65-F5344CB8AC3E}">
        <p14:creationId xmlns:p14="http://schemas.microsoft.com/office/powerpoint/2010/main" val="3811752940"/>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p:nvGrpSpPr>
        <p:grpSpPr bwMode="ltGray">
          <a:xfrm>
            <a:off x="4692088" y="-16379"/>
            <a:ext cx="4449065" cy="5167535"/>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
        <p:nvSpPr>
          <p:cNvPr id="2" name="Title 1"/>
          <p:cNvSpPr>
            <a:spLocks noGrp="1"/>
          </p:cNvSpPr>
          <p:nvPr>
            <p:ph type="title" hasCustomPrompt="1"/>
          </p:nvPr>
        </p:nvSpPr>
        <p:spPr>
          <a:xfrm>
            <a:off x="438151" y="2236228"/>
            <a:ext cx="2827106" cy="646331"/>
          </a:xfrm>
        </p:spPr>
        <p:txBody>
          <a:bodyPr wrap="square" anchor="t">
            <a:spAutoFit/>
          </a:bodyPr>
          <a:lstStyle>
            <a:lvl1pPr>
              <a:lnSpc>
                <a:spcPct val="100000"/>
              </a:lnSpc>
              <a:defRPr sz="21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3762375" y="219075"/>
            <a:ext cx="5161360" cy="4704160"/>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05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03684273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4917"/>
            <a:ext cx="4800600" cy="373949"/>
          </a:xfrm>
          <a:noFill/>
        </p:spPr>
        <p:txBody>
          <a:bodyPr wrap="square"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438912" y="2982990"/>
            <a:ext cx="4800600" cy="230833"/>
          </a:xfrm>
          <a:noFill/>
        </p:spPr>
        <p:txBody>
          <a:bodyPr wrap="square" lIns="0" tIns="0" rIns="0" bIns="0">
            <a:spAutoFit/>
          </a:bodyPr>
          <a:lstStyle>
            <a:lvl1pPr marL="0" indent="0">
              <a:spcBef>
                <a:spcPts val="0"/>
              </a:spcBef>
              <a:spcAft>
                <a:spcPts val="0"/>
              </a:spcAft>
              <a:buFont typeface="Arial" panose="020B0604020202020204" pitchFamily="34" charset="0"/>
              <a:buNone/>
              <a:defRPr sz="15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4692088" y="-16379"/>
            <a:ext cx="4449065" cy="5167535"/>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380814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404249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088F999-7A4E-6B4F-9FED-EF75B73AD044}" type="datetimeFigureOut">
              <a:rPr lang="en-US" smtClean="0"/>
              <a:t>10/1/2021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0688523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48006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1" kern="1200" cap="none" spc="-38"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p:nvGrpSpPr>
        <p:grpSpPr bwMode="ltGray">
          <a:xfrm>
            <a:off x="4692088" y="-16379"/>
            <a:ext cx="4449065" cy="5167535"/>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350"/>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350" dirty="0"/>
              </a:p>
            </p:txBody>
          </p:sp>
        </p:grpSp>
      </p:grpSp>
    </p:spTree>
    <p:extLst>
      <p:ext uri="{BB962C8B-B14F-4D97-AF65-F5344CB8AC3E}">
        <p14:creationId xmlns:p14="http://schemas.microsoft.com/office/powerpoint/2010/main" val="333526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005415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077517"/>
            <a:ext cx="8263890" cy="1431161"/>
          </a:xfrm>
        </p:spPr>
        <p:txBody>
          <a:bodyPr/>
          <a:lstStyle>
            <a:lvl1pPr marL="0" indent="0">
              <a:buNone/>
              <a:defRPr sz="21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25991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455" indent="0">
              <a:buNone/>
              <a:defRPr sz="15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922"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248" indent="0">
              <a:buNone/>
              <a:defRPr sz="135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995487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438150" y="462098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p:nvPicPr>
        <p:blipFill>
          <a:blip r:embed="rId2"/>
          <a:stretch>
            <a:fillRect/>
          </a:stretch>
        </p:blipFill>
        <p:spPr bwMode="black">
          <a:xfrm>
            <a:off x="438150" y="439341"/>
            <a:ext cx="1024830" cy="219456"/>
          </a:xfrm>
          <a:prstGeom prst="rect">
            <a:avLst/>
          </a:prstGeom>
        </p:spPr>
      </p:pic>
    </p:spTree>
    <p:extLst>
      <p:ext uri="{BB962C8B-B14F-4D97-AF65-F5344CB8AC3E}">
        <p14:creationId xmlns:p14="http://schemas.microsoft.com/office/powerpoint/2010/main" val="5818147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438150" y="1077516"/>
            <a:ext cx="8264129" cy="1661993"/>
          </a:xfrm>
        </p:spPr>
        <p:txBody>
          <a:bodyPr>
            <a:spAutoFit/>
          </a:bodyPr>
          <a:lstStyle>
            <a:lvl1pPr>
              <a:defRPr sz="2700">
                <a:latin typeface="+mn-lt"/>
              </a:defRPr>
            </a:lvl1pPr>
            <a:lvl2pPr>
              <a:defRPr sz="2100">
                <a:latin typeface="+mn-lt"/>
              </a:defRPr>
            </a:lvl2pPr>
            <a:lvl3pPr>
              <a:defRPr sz="1800">
                <a:latin typeface="+mn-lt"/>
              </a:defRPr>
            </a:lvl3pPr>
            <a:lvl4pPr>
              <a:defRPr sz="1500">
                <a:latin typeface="+mn-lt"/>
              </a:defRPr>
            </a:lvl4pPr>
            <a:lvl5pPr>
              <a:defRPr sz="135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4701779"/>
            <a:ext cx="9144001" cy="441722"/>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2775"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25989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3"/>
            <a:ext cx="7772400" cy="1101725"/>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360833945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B2EB4-B547-4923-903A-3FDA53E70924}"/>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FED7B1F0-4F22-4E85-A861-7CC6DB064255}"/>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70CA61-DCBC-448B-8E95-EBBEF18399AC}"/>
              </a:ext>
            </a:extLst>
          </p:cNvPr>
          <p:cNvSpPr>
            <a:spLocks noGrp="1"/>
          </p:cNvSpPr>
          <p:nvPr>
            <p:ph type="dt" sz="half" idx="10"/>
          </p:nvPr>
        </p:nvSpPr>
        <p:spPr/>
        <p:txBody>
          <a:bodyPr/>
          <a:lstStyle/>
          <a:p>
            <a:fld id="{3A4EF40B-5590-4602-849E-4C5C49020E9C}" type="datetimeFigureOut">
              <a:rPr lang="en-US" smtClean="0"/>
              <a:t>10/1/2021</a:t>
            </a:fld>
            <a:endParaRPr lang="en-US"/>
          </a:p>
        </p:txBody>
      </p:sp>
      <p:sp>
        <p:nvSpPr>
          <p:cNvPr id="5" name="Footer Placeholder 4">
            <a:extLst>
              <a:ext uri="{FF2B5EF4-FFF2-40B4-BE49-F238E27FC236}">
                <a16:creationId xmlns:a16="http://schemas.microsoft.com/office/drawing/2014/main" id="{0DF6D0C3-7E96-4903-BE4D-34FAC0C4B8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94DEEC-AD0B-405E-A32C-A1FFE0955BCA}"/>
              </a:ext>
            </a:extLst>
          </p:cNvPr>
          <p:cNvSpPr>
            <a:spLocks noGrp="1"/>
          </p:cNvSpPr>
          <p:nvPr>
            <p:ph type="sldNum" sz="quarter" idx="12"/>
          </p:nvPr>
        </p:nvSpPr>
        <p:spPr/>
        <p:txBody>
          <a:bodyPr/>
          <a:lstStyle/>
          <a:p>
            <a:fld id="{9F900C48-8BDF-463D-B124-0EE31AD76246}" type="slidenum">
              <a:rPr lang="en-US" smtClean="0"/>
              <a:t>‹#›</a:t>
            </a:fld>
            <a:endParaRPr lang="en-US"/>
          </a:p>
        </p:txBody>
      </p:sp>
    </p:spTree>
    <p:extLst>
      <p:ext uri="{BB962C8B-B14F-4D97-AF65-F5344CB8AC3E}">
        <p14:creationId xmlns:p14="http://schemas.microsoft.com/office/powerpoint/2010/main" val="75002300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88F999-7A4E-6B4F-9FED-EF75B73AD044}" type="datetimeFigureOut">
              <a:rPr lang="en-US" smtClean="0"/>
              <a:t>10/1/2021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79369073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107116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One Column">
    <p:bg>
      <p:bgPr>
        <a:solidFill>
          <a:srgbClr val="737373"/>
        </a:solidFill>
        <a:effectLst/>
      </p:bgPr>
    </p:bg>
    <p:spTree>
      <p:nvGrpSpPr>
        <p:cNvPr id="1" name=""/>
        <p:cNvGrpSpPr/>
        <p:nvPr/>
      </p:nvGrpSpPr>
      <p:grpSpPr>
        <a:xfrm>
          <a:off x="0" y="0"/>
          <a:ext cx="0" cy="0"/>
          <a:chOff x="0" y="0"/>
          <a:chExt cx="0" cy="0"/>
        </a:xfrm>
      </p:grpSpPr>
      <p:sp>
        <p:nvSpPr>
          <p:cNvPr id="7" name="Title 1"/>
          <p:cNvSpPr>
            <a:spLocks noGrp="1" noChangeAspect="1"/>
          </p:cNvSpPr>
          <p:nvPr>
            <p:ph type="title"/>
          </p:nvPr>
        </p:nvSpPr>
        <p:spPr>
          <a:xfrm>
            <a:off x="228600" y="268670"/>
            <a:ext cx="8686800" cy="666750"/>
          </a:xfrm>
          <a:prstGeom prst="rect">
            <a:avLst/>
          </a:prstGeom>
        </p:spPr>
        <p:txBody>
          <a:bodyPr lIns="0" tIns="0" rIns="0" bIns="0" anchor="ctr"/>
          <a:lstStyle>
            <a:lvl1pPr algn="l">
              <a:defRPr sz="2400">
                <a:solidFill>
                  <a:srgbClr val="FFFFFF"/>
                </a:solidFill>
                <a:latin typeface="Segoe UI Light"/>
                <a:cs typeface="Segoe UI Light"/>
              </a:defRPr>
            </a:lvl1pPr>
          </a:lstStyle>
          <a:p>
            <a:r>
              <a:rPr lang="en-US"/>
              <a:t>Click to edit Master title style</a:t>
            </a:r>
            <a:endParaRPr lang="en-US" dirty="0"/>
          </a:p>
        </p:txBody>
      </p:sp>
      <p:sp>
        <p:nvSpPr>
          <p:cNvPr id="8" name="Content Placeholder 2"/>
          <p:cNvSpPr>
            <a:spLocks noGrp="1"/>
          </p:cNvSpPr>
          <p:nvPr>
            <p:ph idx="1" hasCustomPrompt="1"/>
          </p:nvPr>
        </p:nvSpPr>
        <p:spPr>
          <a:xfrm>
            <a:off x="228600" y="978196"/>
            <a:ext cx="8686800" cy="3576389"/>
          </a:xfrm>
          <a:prstGeom prst="rect">
            <a:avLst/>
          </a:prstGeom>
        </p:spPr>
        <p:txBody>
          <a:bodyPr lIns="0" tIns="0" rIns="0" bIns="0"/>
          <a:lstStyle>
            <a:lvl1pPr marL="0" indent="0">
              <a:lnSpc>
                <a:spcPct val="100000"/>
              </a:lnSpc>
              <a:spcBef>
                <a:spcPts val="500"/>
              </a:spcBef>
              <a:buFont typeface="Arial" charset="0"/>
              <a:buNone/>
              <a:defRPr sz="4000" baseline="0">
                <a:solidFill>
                  <a:schemeClr val="bg1"/>
                </a:solidFill>
                <a:latin typeface="Segoe UI Light"/>
                <a:cs typeface="Segoe UI Light"/>
              </a:defRPr>
            </a:lvl1pPr>
            <a:lvl2pPr marL="274313" indent="0">
              <a:lnSpc>
                <a:spcPct val="100000"/>
              </a:lnSpc>
              <a:spcBef>
                <a:spcPts val="500"/>
              </a:spcBef>
              <a:buFont typeface="Arial" panose="020B0604020202020204" pitchFamily="34" charset="0"/>
              <a:buNone/>
              <a:defRPr sz="3600">
                <a:solidFill>
                  <a:schemeClr val="bg1"/>
                </a:solidFill>
                <a:latin typeface="Segoe UI Light"/>
                <a:cs typeface="Segoe UI Light"/>
              </a:defRPr>
            </a:lvl2pPr>
            <a:lvl3pPr marL="502907" indent="0">
              <a:lnSpc>
                <a:spcPct val="100000"/>
              </a:lnSpc>
              <a:spcBef>
                <a:spcPts val="500"/>
              </a:spcBef>
              <a:buFont typeface="Arial"/>
              <a:buNone/>
              <a:defRPr sz="3600">
                <a:solidFill>
                  <a:schemeClr val="bg1"/>
                </a:solidFill>
                <a:latin typeface="Segoe UI Light"/>
                <a:cs typeface="Segoe UI Light"/>
              </a:defRPr>
            </a:lvl3pPr>
            <a:lvl4pPr marL="731502" marR="0" indent="0" algn="l" defTabSz="914378" rtl="0" eaLnBrk="1" fontAlgn="auto" latinLnBrk="0" hangingPunct="1">
              <a:lnSpc>
                <a:spcPct val="100000"/>
              </a:lnSpc>
              <a:spcBef>
                <a:spcPts val="500"/>
              </a:spcBef>
              <a:spcAft>
                <a:spcPts val="0"/>
              </a:spcAft>
              <a:buClrTx/>
              <a:buSzTx/>
              <a:buFont typeface="Arial"/>
              <a:buNone/>
              <a:tabLst/>
              <a:defRPr sz="3200" baseline="0">
                <a:solidFill>
                  <a:schemeClr val="bg1"/>
                </a:solidFill>
                <a:latin typeface="Segoe UI Light"/>
                <a:cs typeface="Segoe UI Light"/>
              </a:defRPr>
            </a:lvl4pPr>
            <a:lvl5pPr marL="1554441" indent="182876">
              <a:spcBef>
                <a:spcPts val="1000"/>
              </a:spcBef>
              <a:buFont typeface="Arial"/>
              <a:buChar char="•"/>
              <a:tabLst>
                <a:tab pos="1601748" algn="l"/>
              </a:tabLst>
              <a:defRPr sz="2000" baseline="0">
                <a:solidFill>
                  <a:schemeClr val="bg1"/>
                </a:solidFill>
                <a:latin typeface="Segoe UI Light"/>
                <a:cs typeface="Segoe UI Light"/>
              </a:defRPr>
            </a:lvl5pPr>
          </a:lstStyle>
          <a:p>
            <a:pPr lvl="0"/>
            <a:r>
              <a:rPr lang="en-US" dirty="0"/>
              <a:t>Bullet first level</a:t>
            </a:r>
          </a:p>
          <a:p>
            <a:pPr lvl="1"/>
            <a:r>
              <a:rPr lang="en-US" dirty="0"/>
              <a:t>Bullet second level</a:t>
            </a:r>
          </a:p>
          <a:p>
            <a:pPr lvl="2"/>
            <a:r>
              <a:rPr lang="en-US" dirty="0"/>
              <a:t>Bullet third level</a:t>
            </a:r>
          </a:p>
          <a:p>
            <a:pPr lvl="3"/>
            <a:r>
              <a:rPr lang="en-US" dirty="0"/>
              <a:t>Bullet fourth level</a:t>
            </a:r>
          </a:p>
        </p:txBody>
      </p:sp>
    </p:spTree>
    <p:extLst>
      <p:ext uri="{BB962C8B-B14F-4D97-AF65-F5344CB8AC3E}">
        <p14:creationId xmlns:p14="http://schemas.microsoft.com/office/powerpoint/2010/main" val="24565241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088F999-7A4E-6B4F-9FED-EF75B73AD044}" type="datetimeFigureOut">
              <a:rPr lang="en-US" smtClean="0"/>
              <a:t>10/1/2021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111426953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1563129"/>
            <a:ext cx="8740142" cy="869095"/>
          </a:xfrm>
          <a:noFill/>
        </p:spPr>
        <p:txBody>
          <a:bodyPr tIns="91440" bIns="91440" anchor="t" anchorCtr="0">
            <a:spAutoFit/>
          </a:bodyPr>
          <a:lstStyle>
            <a:lvl1pPr>
              <a:defRPr sz="5294"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117753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7A4052-B253-47C8-BF75-7D12EA93C012}"/>
              </a:ext>
            </a:extLst>
          </p:cNvPr>
          <p:cNvPicPr>
            <a:picLocks noChangeAspect="1"/>
          </p:cNvPicPr>
          <p:nvPr userDrawn="1"/>
        </p:nvPicPr>
        <p:blipFill>
          <a:blip r:embed="rId2"/>
          <a:stretch>
            <a:fillRect/>
          </a:stretch>
        </p:blipFill>
        <p:spPr bwMode="hidden">
          <a:xfrm>
            <a:off x="2" y="1"/>
            <a:ext cx="9143997" cy="1139192"/>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441197" y="342900"/>
            <a:ext cx="6858000" cy="415499"/>
          </a:xfrm>
        </p:spPr>
        <p:txBody>
          <a:bodyPr/>
          <a:lstStyle/>
          <a:p>
            <a:r>
              <a:rPr lang="en-US"/>
              <a:t>Click to edit Master title style</a:t>
            </a:r>
          </a:p>
        </p:txBody>
      </p:sp>
      <p:sp>
        <p:nvSpPr>
          <p:cNvPr id="3" name="Text Placeholder 2"/>
          <p:cNvSpPr>
            <a:spLocks noGrp="1"/>
          </p:cNvSpPr>
          <p:nvPr>
            <p:ph type="body" sz="quarter" idx="10"/>
          </p:nvPr>
        </p:nvSpPr>
        <p:spPr>
          <a:xfrm>
            <a:off x="438150" y="1514475"/>
            <a:ext cx="8263890" cy="17312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E241BCEC-C3EB-4E88-8BA2-BAAC63D9299C}"/>
              </a:ext>
            </a:extLst>
          </p:cNvPr>
          <p:cNvSpPr>
            <a:spLocks noGrp="1"/>
          </p:cNvSpPr>
          <p:nvPr>
            <p:ph type="ftr" sz="quarter" idx="11"/>
          </p:nvPr>
        </p:nvSpPr>
        <p:spPr/>
        <p:txBody>
          <a:bodyPr/>
          <a:lstStyle/>
          <a:p>
            <a:pPr algn="l"/>
            <a:r>
              <a:rPr lang="en-US"/>
              <a:t>Microsoft Confidential</a:t>
            </a:r>
          </a:p>
        </p:txBody>
      </p:sp>
    </p:spTree>
    <p:extLst>
      <p:ext uri="{BB962C8B-B14F-4D97-AF65-F5344CB8AC3E}">
        <p14:creationId xmlns:p14="http://schemas.microsoft.com/office/powerpoint/2010/main" val="293691109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870" y="-24675"/>
            <a:ext cx="9140264" cy="5175737"/>
          </a:xfrm>
          <a:prstGeom prst="rect">
            <a:avLst/>
          </a:prstGeom>
        </p:spPr>
      </p:pic>
      <p:sp>
        <p:nvSpPr>
          <p:cNvPr id="15" name="Rectangle 14"/>
          <p:cNvSpPr/>
          <p:nvPr userDrawn="1"/>
        </p:nvSpPr>
        <p:spPr>
          <a:xfrm flipH="1">
            <a:off x="-1" y="2"/>
            <a:ext cx="8605912" cy="5149318"/>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159" y="359554"/>
            <a:ext cx="1210174" cy="259274"/>
          </a:xfrm>
          <a:prstGeom prst="rect">
            <a:avLst/>
          </a:prstGeom>
        </p:spPr>
      </p:pic>
      <p:sp>
        <p:nvSpPr>
          <p:cNvPr id="18" name="Rectangle 17"/>
          <p:cNvSpPr/>
          <p:nvPr userDrawn="1"/>
        </p:nvSpPr>
        <p:spPr bwMode="auto">
          <a:xfrm>
            <a:off x="205432" y="1626393"/>
            <a:ext cx="4901161" cy="2797969"/>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06" tIns="107525" rIns="134406" bIns="107525" numCol="1" spcCol="0" rtlCol="0" fromWordArt="0" anchor="t" anchorCtr="0" forceAA="0" compatLnSpc="1">
            <a:prstTxWarp prst="textNoShape">
              <a:avLst/>
            </a:prstTxWarp>
            <a:noAutofit/>
          </a:bodyPr>
          <a:lstStyle/>
          <a:p>
            <a:pPr algn="ctr" defTabSz="685182"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01930" y="1594648"/>
            <a:ext cx="4796791" cy="2047712"/>
          </a:xfrm>
          <a:noFill/>
        </p:spPr>
        <p:txBody>
          <a:bodyPr lIns="146304" tIns="91440" rIns="146304" bIns="91440" anchor="t" anchorCtr="0"/>
          <a:lstStyle>
            <a:lvl1pPr>
              <a:defRPr sz="4348" spc="-74"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00715" y="3651584"/>
            <a:ext cx="4798005" cy="684198"/>
          </a:xfrm>
        </p:spPr>
        <p:txBody>
          <a:bodyPr tIns="109728" bIns="109728">
            <a:noAutofit/>
          </a:bodyPr>
          <a:lstStyle>
            <a:lvl1pPr marL="0" indent="0">
              <a:spcBef>
                <a:spcPts val="0"/>
              </a:spcBef>
              <a:buNone/>
              <a:defRPr sz="2100">
                <a:gradFill>
                  <a:gsLst>
                    <a:gs pos="76250">
                      <a:srgbClr val="FFFFFF"/>
                    </a:gs>
                    <a:gs pos="51000">
                      <a:srgbClr val="FFFFFF"/>
                    </a:gs>
                  </a:gsLst>
                  <a:lin ang="5400000" scaled="0"/>
                </a:gradFill>
              </a:defRPr>
            </a:lvl1pPr>
          </a:lstStyle>
          <a:p>
            <a:pPr lvl="0"/>
            <a:r>
              <a:rPr lang="en-US" dirty="0"/>
              <a:t>Speaker Name</a:t>
            </a:r>
          </a:p>
        </p:txBody>
      </p:sp>
    </p:spTree>
    <p:extLst>
      <p:ext uri="{BB962C8B-B14F-4D97-AF65-F5344CB8AC3E}">
        <p14:creationId xmlns:p14="http://schemas.microsoft.com/office/powerpoint/2010/main" val="3975971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 y="-20782"/>
            <a:ext cx="9154392" cy="5195456"/>
          </a:xfrm>
          <a:prstGeom prst="rect">
            <a:avLst/>
          </a:prstGeom>
        </p:spPr>
      </p:pic>
      <p:sp>
        <p:nvSpPr>
          <p:cNvPr id="15" name="Rectangle 14"/>
          <p:cNvSpPr/>
          <p:nvPr userDrawn="1"/>
        </p:nvSpPr>
        <p:spPr>
          <a:xfrm flipH="1">
            <a:off x="0" y="-5818"/>
            <a:ext cx="8943975" cy="5149318"/>
          </a:xfrm>
          <a:prstGeom prst="rect">
            <a:avLst/>
          </a:prstGeom>
          <a:gradFill>
            <a:gsLst>
              <a:gs pos="55000">
                <a:srgbClr val="000000">
                  <a:lumMod val="0"/>
                  <a:alpha val="0"/>
                </a:srgbClr>
              </a:gs>
              <a:gs pos="100000">
                <a:srgbClr val="000000">
                  <a:lumMod val="0"/>
                  <a:alpha val="54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24" dirty="0"/>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336159" y="359554"/>
            <a:ext cx="1210174" cy="259274"/>
          </a:xfrm>
          <a:prstGeom prst="rect">
            <a:avLst/>
          </a:prstGeom>
        </p:spPr>
      </p:pic>
      <p:sp>
        <p:nvSpPr>
          <p:cNvPr id="18" name="Rectangle 17"/>
          <p:cNvSpPr/>
          <p:nvPr userDrawn="1"/>
        </p:nvSpPr>
        <p:spPr bwMode="auto">
          <a:xfrm>
            <a:off x="205431" y="1563292"/>
            <a:ext cx="4901161" cy="2689622"/>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26" tIns="107540" rIns="134426" bIns="107540" numCol="1" spcCol="0" rtlCol="0" fromWordArt="0" anchor="t" anchorCtr="0" forceAA="0" compatLnSpc="1">
            <a:prstTxWarp prst="textNoShape">
              <a:avLst/>
            </a:prstTxWarp>
            <a:noAutofit/>
          </a:bodyPr>
          <a:lstStyle/>
          <a:p>
            <a:pPr algn="ctr" defTabSz="685313" fontAlgn="base">
              <a:lnSpc>
                <a:spcPct val="90000"/>
              </a:lnSpc>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19" name="Title 1"/>
          <p:cNvSpPr>
            <a:spLocks noGrp="1"/>
          </p:cNvSpPr>
          <p:nvPr>
            <p:ph type="title" hasCustomPrompt="1"/>
          </p:nvPr>
        </p:nvSpPr>
        <p:spPr bwMode="auto">
          <a:xfrm>
            <a:off x="201930" y="1563292"/>
            <a:ext cx="4796791" cy="1344215"/>
          </a:xfrm>
          <a:noFill/>
        </p:spPr>
        <p:txBody>
          <a:bodyPr lIns="146304" tIns="91440" rIns="146304" bIns="91440" anchor="t" anchorCtr="0"/>
          <a:lstStyle>
            <a:lvl1pPr>
              <a:defRPr sz="3899" spc="-74" baseline="0">
                <a:gradFill>
                  <a:gsLst>
                    <a:gs pos="76250">
                      <a:srgbClr val="FFFFFF"/>
                    </a:gs>
                    <a:gs pos="51000">
                      <a:srgbClr val="FFFFFF"/>
                    </a:gs>
                  </a:gsLst>
                  <a:lin ang="5400000" scaled="0"/>
                </a:gradFill>
              </a:defRPr>
            </a:lvl1pPr>
          </a:lstStyle>
          <a:p>
            <a:r>
              <a:rPr lang="en-US" dirty="0"/>
              <a:t>Presentation title</a:t>
            </a:r>
          </a:p>
        </p:txBody>
      </p:sp>
      <p:sp>
        <p:nvSpPr>
          <p:cNvPr id="20" name="Text Placeholder 2"/>
          <p:cNvSpPr>
            <a:spLocks noGrp="1"/>
          </p:cNvSpPr>
          <p:nvPr>
            <p:ph type="body" sz="quarter" idx="14" hasCustomPrompt="1"/>
          </p:nvPr>
        </p:nvSpPr>
        <p:spPr bwMode="auto">
          <a:xfrm>
            <a:off x="200715" y="2907507"/>
            <a:ext cx="4798005" cy="921544"/>
          </a:xfrm>
        </p:spPr>
        <p:txBody>
          <a:bodyPr tIns="109728" bIns="109728">
            <a:noAutofit/>
          </a:bodyPr>
          <a:lstStyle>
            <a:lvl1pPr marL="0" indent="0">
              <a:spcBef>
                <a:spcPts val="0"/>
              </a:spcBef>
              <a:buNone/>
              <a:defRPr sz="2100">
                <a:gradFill>
                  <a:gsLst>
                    <a:gs pos="76250">
                      <a:srgbClr val="FFFFFF"/>
                    </a:gs>
                    <a:gs pos="51000">
                      <a:srgbClr val="FFFFFF"/>
                    </a:gs>
                  </a:gsLst>
                  <a:lin ang="5400000" scaled="0"/>
                </a:gradFill>
              </a:defRPr>
            </a:lvl1pPr>
          </a:lstStyle>
          <a:p>
            <a:pPr lvl="0"/>
            <a:r>
              <a:rPr lang="en-US" dirty="0"/>
              <a:t>Speaker Name</a:t>
            </a:r>
          </a:p>
        </p:txBody>
      </p:sp>
      <p:sp>
        <p:nvSpPr>
          <p:cNvPr id="10" name="Text Placeholder 9"/>
          <p:cNvSpPr>
            <a:spLocks noGrp="1"/>
          </p:cNvSpPr>
          <p:nvPr>
            <p:ph type="body" sz="quarter" idx="15" hasCustomPrompt="1"/>
          </p:nvPr>
        </p:nvSpPr>
        <p:spPr>
          <a:xfrm>
            <a:off x="202407" y="3829051"/>
            <a:ext cx="4826794" cy="258532"/>
          </a:xfrm>
        </p:spPr>
        <p:txBody>
          <a:bodyPr/>
          <a:lstStyle>
            <a:lvl1pPr marL="0" indent="0">
              <a:buNone/>
              <a:defRPr sz="1200">
                <a:solidFill>
                  <a:schemeClr val="bg1"/>
                </a:solidFill>
              </a:defRPr>
            </a:lvl1pPr>
          </a:lstStyle>
          <a:p>
            <a:pPr lvl="0"/>
            <a:r>
              <a:rPr lang="en-US" dirty="0"/>
              <a:t>Date:</a:t>
            </a:r>
          </a:p>
        </p:txBody>
      </p:sp>
    </p:spTree>
    <p:extLst>
      <p:ext uri="{BB962C8B-B14F-4D97-AF65-F5344CB8AC3E}">
        <p14:creationId xmlns:p14="http://schemas.microsoft.com/office/powerpoint/2010/main" val="452675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8D7"/>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03328" y="3324714"/>
            <a:ext cx="4705064" cy="929236"/>
          </a:xfrm>
          <a:noFill/>
        </p:spPr>
        <p:txBody>
          <a:bodyPr lIns="146304" tIns="109728" rIns="146304" bIns="109728">
            <a:noAutofit/>
          </a:bodyPr>
          <a:lstStyle>
            <a:lvl1pPr marL="0" indent="0">
              <a:spcBef>
                <a:spcPts val="0"/>
              </a:spcBef>
              <a:buNone/>
              <a:defRPr sz="21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01977" y="1556880"/>
            <a:ext cx="6050820" cy="1755382"/>
          </a:xfrm>
          <a:noFill/>
        </p:spPr>
        <p:txBody>
          <a:bodyPr lIns="146304" tIns="91440" rIns="146304" bIns="91440" anchor="t" anchorCtr="0"/>
          <a:lstStyle>
            <a:lvl1pPr>
              <a:defRPr sz="4348" spc="-74" baseline="0">
                <a:solidFill>
                  <a:schemeClr val="bg1"/>
                </a:solidFill>
              </a:defRPr>
            </a:lvl1pPr>
          </a:lstStyle>
          <a:p>
            <a:r>
              <a:rPr lang="en-US" dirty="0"/>
              <a:t>Presentation title</a:t>
            </a:r>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6159" y="359554"/>
            <a:ext cx="1210174" cy="259274"/>
          </a:xfrm>
          <a:prstGeom prst="rect">
            <a:avLst/>
          </a:prstGeom>
        </p:spPr>
      </p:pic>
    </p:spTree>
    <p:extLst>
      <p:ext uri="{BB962C8B-B14F-4D97-AF65-F5344CB8AC3E}">
        <p14:creationId xmlns:p14="http://schemas.microsoft.com/office/powerpoint/2010/main" val="3951932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6"/>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217171" y="1028700"/>
            <a:ext cx="8740142" cy="1326662"/>
          </a:xfrm>
        </p:spPr>
        <p:txBody>
          <a:bodyPr/>
          <a:lstStyle>
            <a:lvl1pPr marL="0" indent="0">
              <a:buNone/>
              <a:defRPr sz="2400">
                <a:solidFill>
                  <a:schemeClr val="bg1"/>
                </a:solidFill>
              </a:defRPr>
            </a:lvl1pPr>
            <a:lvl2pPr marL="0" indent="0">
              <a:spcBef>
                <a:spcPts val="0"/>
              </a:spcBef>
              <a:spcAft>
                <a:spcPts val="515"/>
              </a:spcAft>
              <a:buFontTx/>
              <a:buNone/>
              <a:defRPr sz="1471">
                <a:gradFill>
                  <a:gsLst>
                    <a:gs pos="1000">
                      <a:schemeClr val="tx2"/>
                    </a:gs>
                    <a:gs pos="100000">
                      <a:schemeClr val="tx2"/>
                    </a:gs>
                  </a:gsLst>
                  <a:lin ang="0" scaled="0"/>
                </a:gradFill>
                <a:latin typeface="+mn-lt"/>
              </a:defRPr>
            </a:lvl2pPr>
            <a:lvl3pPr marL="167976" indent="0">
              <a:spcBef>
                <a:spcPts val="0"/>
              </a:spcBef>
              <a:spcAft>
                <a:spcPts val="515"/>
              </a:spcAft>
              <a:buNone/>
              <a:defRPr/>
            </a:lvl3pPr>
            <a:lvl4pPr marL="335951" indent="0">
              <a:spcBef>
                <a:spcPts val="0"/>
              </a:spcBef>
              <a:spcAft>
                <a:spcPts val="515"/>
              </a:spcAft>
              <a:buNone/>
              <a:defRPr/>
            </a:lvl4pPr>
            <a:lvl5pPr marL="503927" indent="0">
              <a:spcBef>
                <a:spcPts val="0"/>
              </a:spcBef>
              <a:spcAft>
                <a:spcPts val="515"/>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551201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6"/>
            <a:ext cx="8741880" cy="617842"/>
          </a:xfrm>
        </p:spPr>
        <p:txBody>
          <a:bodyPr/>
          <a:lstStyle/>
          <a:p>
            <a:r>
              <a:rPr lang="en-US"/>
              <a:t>Click to edit Master title style</a:t>
            </a:r>
            <a:endParaRPr lang="en-US" dirty="0"/>
          </a:p>
        </p:txBody>
      </p:sp>
      <p:sp>
        <p:nvSpPr>
          <p:cNvPr id="4" name="Text Placeholder 5"/>
          <p:cNvSpPr>
            <a:spLocks noGrp="1"/>
          </p:cNvSpPr>
          <p:nvPr>
            <p:ph type="body" sz="quarter" idx="10"/>
          </p:nvPr>
        </p:nvSpPr>
        <p:spPr>
          <a:xfrm>
            <a:off x="217171" y="1028700"/>
            <a:ext cx="8740142" cy="1326662"/>
          </a:xfrm>
        </p:spPr>
        <p:txBody>
          <a:bodyPr/>
          <a:lstStyle>
            <a:lvl1pPr marL="0" indent="0">
              <a:buNone/>
              <a:defRPr sz="2400">
                <a:solidFill>
                  <a:schemeClr val="bg1"/>
                </a:solidFill>
              </a:defRPr>
            </a:lvl1pPr>
            <a:lvl2pPr marL="0" indent="0">
              <a:spcBef>
                <a:spcPts val="0"/>
              </a:spcBef>
              <a:spcAft>
                <a:spcPts val="515"/>
              </a:spcAft>
              <a:buFontTx/>
              <a:buNone/>
              <a:defRPr sz="1471">
                <a:solidFill>
                  <a:schemeClr val="accent6"/>
                </a:solidFill>
                <a:latin typeface="+mn-lt"/>
              </a:defRPr>
            </a:lvl2pPr>
            <a:lvl3pPr marL="167976" indent="0">
              <a:spcBef>
                <a:spcPts val="0"/>
              </a:spcBef>
              <a:spcAft>
                <a:spcPts val="515"/>
              </a:spcAft>
              <a:buNone/>
              <a:defRPr/>
            </a:lvl3pPr>
            <a:lvl4pPr marL="335951" indent="0">
              <a:spcBef>
                <a:spcPts val="0"/>
              </a:spcBef>
              <a:spcAft>
                <a:spcPts val="515"/>
              </a:spcAft>
              <a:buNone/>
              <a:defRPr/>
            </a:lvl4pPr>
            <a:lvl5pPr marL="503927" indent="0">
              <a:spcBef>
                <a:spcPts val="0"/>
              </a:spcBef>
              <a:spcAft>
                <a:spcPts val="515"/>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455777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2 lines 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2" y="217134"/>
            <a:ext cx="8782161" cy="1030372"/>
          </a:xfrm>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01932" y="1272644"/>
            <a:ext cx="8740142" cy="377539"/>
          </a:xfrm>
        </p:spPr>
        <p:txBody>
          <a:bodyPr/>
          <a:lstStyle>
            <a:lvl1pPr marL="0" indent="0">
              <a:buNone/>
              <a:defRPr>
                <a:solidFill>
                  <a:schemeClr val="bg1"/>
                </a:solidFill>
              </a:defRPr>
            </a:lvl1pPr>
            <a:lvl2pPr marL="0" indent="0">
              <a:buFontTx/>
              <a:buNone/>
              <a:defRPr sz="1471"/>
            </a:lvl2pPr>
            <a:lvl3pPr marL="167976" indent="0">
              <a:buNone/>
              <a:defRPr/>
            </a:lvl3pPr>
            <a:lvl4pPr marL="335951" indent="0">
              <a:buNone/>
              <a:defRPr/>
            </a:lvl4pPr>
            <a:lvl5pPr marL="503927" indent="0">
              <a:buNone/>
              <a:defRPr/>
            </a:lvl5pPr>
          </a:lstStyle>
          <a:p>
            <a:pPr lvl="0"/>
            <a:r>
              <a:rPr lang="en-US"/>
              <a:t>Edit Master text styles</a:t>
            </a:r>
          </a:p>
        </p:txBody>
      </p:sp>
    </p:spTree>
    <p:extLst>
      <p:ext uri="{BB962C8B-B14F-4D97-AF65-F5344CB8AC3E}">
        <p14:creationId xmlns:p14="http://schemas.microsoft.com/office/powerpoint/2010/main" val="393720740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5"/>
          <p:cNvSpPr>
            <a:spLocks noGrp="1"/>
          </p:cNvSpPr>
          <p:nvPr>
            <p:ph type="body" sz="quarter" idx="10"/>
          </p:nvPr>
        </p:nvSpPr>
        <p:spPr>
          <a:xfrm>
            <a:off x="217171" y="1028700"/>
            <a:ext cx="8740142" cy="1326662"/>
          </a:xfrm>
        </p:spPr>
        <p:txBody>
          <a:bodyPr/>
          <a:lstStyle>
            <a:lvl1pPr marL="0" indent="0">
              <a:buNone/>
              <a:defRPr sz="2400">
                <a:solidFill>
                  <a:schemeClr val="bg1"/>
                </a:solidFill>
              </a:defRPr>
            </a:lvl1pPr>
            <a:lvl2pPr marL="0" indent="0">
              <a:spcBef>
                <a:spcPts val="0"/>
              </a:spcBef>
              <a:spcAft>
                <a:spcPts val="515"/>
              </a:spcAft>
              <a:buFontTx/>
              <a:buNone/>
              <a:defRPr sz="1471">
                <a:solidFill>
                  <a:schemeClr val="accent6"/>
                </a:solidFill>
                <a:latin typeface="+mn-lt"/>
              </a:defRPr>
            </a:lvl2pPr>
            <a:lvl3pPr marL="167976" indent="0">
              <a:spcBef>
                <a:spcPts val="0"/>
              </a:spcBef>
              <a:spcAft>
                <a:spcPts val="515"/>
              </a:spcAft>
              <a:buNone/>
              <a:defRPr/>
            </a:lvl3pPr>
            <a:lvl4pPr marL="335951" indent="0">
              <a:spcBef>
                <a:spcPts val="0"/>
              </a:spcBef>
              <a:spcAft>
                <a:spcPts val="515"/>
              </a:spcAft>
              <a:buNone/>
              <a:defRPr/>
            </a:lvl4pPr>
            <a:lvl5pPr marL="503927" indent="0">
              <a:spcBef>
                <a:spcPts val="0"/>
              </a:spcBef>
              <a:spcAft>
                <a:spcPts val="515"/>
              </a:spcAft>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407793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5" name="Text Placeholder 3"/>
          <p:cNvSpPr>
            <a:spLocks noGrp="1"/>
          </p:cNvSpPr>
          <p:nvPr>
            <p:ph idx="1"/>
          </p:nvPr>
        </p:nvSpPr>
        <p:spPr>
          <a:xfrm>
            <a:off x="201933" y="1028701"/>
            <a:ext cx="8740141" cy="1295114"/>
          </a:xfrm>
          <a:prstGeom prst="rect">
            <a:avLst/>
          </a:prstGeom>
        </p:spPr>
        <p:txBody>
          <a:bodyPr vert="horz" wrap="square" lIns="146304" tIns="0" rIns="146304" bIns="91440" rtlCol="0">
            <a:spAutoFit/>
          </a:bodyPr>
          <a:lstStyle>
            <a:lvl1pPr>
              <a:defRPr>
                <a:solidFill>
                  <a:schemeClr val="bg1"/>
                </a:soli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8126297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88F999-7A4E-6B4F-9FED-EF75B73AD044}" type="datetimeFigureOut">
              <a:rPr lang="en-US" smtClean="0"/>
              <a:t>10/1/2021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409544873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47243"/>
            <a:ext cx="4033911" cy="1362874"/>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47243"/>
            <a:ext cx="4033911" cy="1362874"/>
          </a:xfrm>
        </p:spPr>
        <p:txBody>
          <a:bodyPr wrap="square">
            <a:spAutoFit/>
          </a:bodyPr>
          <a:lstStyle>
            <a:lvl1pPr marL="0" indent="0">
              <a:spcBef>
                <a:spcPts val="900"/>
              </a:spcBef>
              <a:buClr>
                <a:schemeClr val="tx1"/>
              </a:buClr>
              <a:buFont typeface="Wingdings" pitchFamily="2" charset="2"/>
              <a:buNone/>
              <a:defRPr sz="2645">
                <a:gradFill>
                  <a:gsLst>
                    <a:gs pos="1250">
                      <a:schemeClr val="tx2"/>
                    </a:gs>
                    <a:gs pos="99000">
                      <a:schemeClr val="tx2"/>
                    </a:gs>
                  </a:gsLst>
                  <a:lin ang="5400000" scaled="0"/>
                </a:gradFill>
              </a:defRPr>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982480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47243"/>
            <a:ext cx="4033911" cy="1362874"/>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47243"/>
            <a:ext cx="4033911" cy="1362874"/>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1015849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50045" y="1626396"/>
            <a:ext cx="4033911" cy="1362874"/>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763619" y="1626396"/>
            <a:ext cx="4033911" cy="1362874"/>
          </a:xfrm>
        </p:spPr>
        <p:txBody>
          <a:bodyPr wrap="square">
            <a:spAutoFit/>
          </a:bodyPr>
          <a:lstStyle>
            <a:lvl1pPr marL="0" indent="0">
              <a:spcBef>
                <a:spcPts val="900"/>
              </a:spcBef>
              <a:buClr>
                <a:schemeClr val="tx1"/>
              </a:buClr>
              <a:buFont typeface="Wingdings" pitchFamily="2" charset="2"/>
              <a:buNone/>
              <a:defRPr sz="2645"/>
            </a:lvl1pPr>
            <a:lvl2pPr marL="0" indent="0">
              <a:buNone/>
              <a:defRPr sz="1471"/>
            </a:lvl2pPr>
            <a:lvl3pPr marL="170309" indent="0">
              <a:buNone/>
              <a:tabLst/>
              <a:defRPr sz="1471"/>
            </a:lvl3pPr>
            <a:lvl4pPr marL="338285" indent="0">
              <a:buNone/>
              <a:defRPr/>
            </a:lvl4pPr>
            <a:lvl5pPr marL="503927"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2"/>
          </p:nvPr>
        </p:nvSpPr>
        <p:spPr>
          <a:xfrm>
            <a:off x="201932" y="850035"/>
            <a:ext cx="8740142" cy="377539"/>
          </a:xfrm>
        </p:spPr>
        <p:txBody>
          <a:bodyPr/>
          <a:lstStyle>
            <a:lvl1pPr marL="0" indent="0">
              <a:buNone/>
              <a:defRPr>
                <a:gradFill>
                  <a:gsLst>
                    <a:gs pos="1250">
                      <a:schemeClr val="tx1"/>
                    </a:gs>
                    <a:gs pos="99000">
                      <a:schemeClr val="tx1"/>
                    </a:gs>
                  </a:gsLst>
                  <a:lin ang="5400000" scaled="0"/>
                </a:gradFill>
              </a:defRPr>
            </a:lvl1pPr>
            <a:lvl2pPr marL="0" indent="0">
              <a:buFontTx/>
              <a:buNone/>
              <a:defRPr sz="1471"/>
            </a:lvl2pPr>
            <a:lvl3pPr marL="167976" indent="0">
              <a:buNone/>
              <a:defRPr/>
            </a:lvl3pPr>
            <a:lvl4pPr marL="335951" indent="0">
              <a:buNone/>
              <a:defRPr/>
            </a:lvl4pPr>
            <a:lvl5pPr marL="503927" indent="0">
              <a:buNone/>
              <a:defRPr/>
            </a:lvl5pPr>
          </a:lstStyle>
          <a:p>
            <a:pPr lvl="0"/>
            <a:r>
              <a:rPr lang="en-US"/>
              <a:t>Edit Master text styles</a:t>
            </a:r>
          </a:p>
        </p:txBody>
      </p:sp>
    </p:spTree>
    <p:extLst>
      <p:ext uri="{BB962C8B-B14F-4D97-AF65-F5344CB8AC3E}">
        <p14:creationId xmlns:p14="http://schemas.microsoft.com/office/powerpoint/2010/main" val="404834964"/>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47243"/>
            <a:ext cx="4033911" cy="1371914"/>
          </a:xfrm>
        </p:spPr>
        <p:txBody>
          <a:bodyPr wrap="square">
            <a:spAutoFit/>
          </a:bodyPr>
          <a:lstStyle>
            <a:lvl1pPr marL="211136" indent="-211136">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02" indent="-171352">
              <a:defRPr sz="1765"/>
            </a:lvl2pPr>
            <a:lvl3pPr marL="514055" indent="-123755">
              <a:tabLst/>
              <a:defRPr sz="1471"/>
            </a:lvl3pPr>
            <a:lvl4pPr marL="647329" indent="-133274">
              <a:defRPr/>
            </a:lvl4pPr>
            <a:lvl5pPr marL="771083" indent="-1237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47243"/>
            <a:ext cx="4033911" cy="1371914"/>
          </a:xfrm>
        </p:spPr>
        <p:txBody>
          <a:bodyPr wrap="square">
            <a:spAutoFit/>
          </a:bodyPr>
          <a:lstStyle>
            <a:lvl1pPr marL="211136" indent="-211136">
              <a:spcBef>
                <a:spcPts val="900"/>
              </a:spcBef>
              <a:buClr>
                <a:schemeClr val="tx2"/>
              </a:buClr>
              <a:buFont typeface="Arial" pitchFamily="34" charset="0"/>
              <a:buChar char="•"/>
              <a:defRPr sz="2351">
                <a:gradFill>
                  <a:gsLst>
                    <a:gs pos="1250">
                      <a:schemeClr val="tx2"/>
                    </a:gs>
                    <a:gs pos="99000">
                      <a:schemeClr val="tx2"/>
                    </a:gs>
                  </a:gsLst>
                  <a:lin ang="5400000" scaled="0"/>
                </a:gradFill>
              </a:defRPr>
            </a:lvl1pPr>
            <a:lvl2pPr marL="390302" indent="-171352">
              <a:defRPr sz="1765"/>
            </a:lvl2pPr>
            <a:lvl3pPr marL="514055" indent="-123755">
              <a:tabLst/>
              <a:defRPr sz="1471"/>
            </a:lvl3pPr>
            <a:lvl4pPr marL="647329" indent="-133274">
              <a:defRPr/>
            </a:lvl4pPr>
            <a:lvl5pPr marL="771083" indent="-1237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4283922"/>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3" y="847243"/>
            <a:ext cx="4033911" cy="1371914"/>
          </a:xfrm>
        </p:spPr>
        <p:txBody>
          <a:bodyPr wrap="square">
            <a:spAutoFit/>
          </a:bodyPr>
          <a:lstStyle>
            <a:lvl1pPr marL="211136" indent="-211136">
              <a:spcBef>
                <a:spcPts val="900"/>
              </a:spcBef>
              <a:buClr>
                <a:schemeClr val="tx1"/>
              </a:buClr>
              <a:buFont typeface="Arial" pitchFamily="34" charset="0"/>
              <a:buChar char="•"/>
              <a:defRPr sz="2351"/>
            </a:lvl1pPr>
            <a:lvl2pPr marL="390302" indent="-171352">
              <a:defRPr sz="1765"/>
            </a:lvl2pPr>
            <a:lvl3pPr marL="514055" indent="-123755">
              <a:tabLst/>
              <a:defRPr sz="1471"/>
            </a:lvl3pPr>
            <a:lvl4pPr marL="647329" indent="-133274">
              <a:defRPr/>
            </a:lvl4pPr>
            <a:lvl5pPr marL="771083" indent="-1237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47243"/>
            <a:ext cx="4033911" cy="1371914"/>
          </a:xfrm>
        </p:spPr>
        <p:txBody>
          <a:bodyPr wrap="square">
            <a:spAutoFit/>
          </a:bodyPr>
          <a:lstStyle>
            <a:lvl1pPr marL="211136" indent="-211136">
              <a:spcBef>
                <a:spcPts val="900"/>
              </a:spcBef>
              <a:buClr>
                <a:schemeClr val="tx1"/>
              </a:buClr>
              <a:buFont typeface="Arial" pitchFamily="34" charset="0"/>
              <a:buChar char="•"/>
              <a:defRPr sz="2351"/>
            </a:lvl1pPr>
            <a:lvl2pPr marL="390302" indent="-171352">
              <a:defRPr sz="1765"/>
            </a:lvl2pPr>
            <a:lvl3pPr marL="514055" indent="-123755">
              <a:tabLst/>
              <a:defRPr sz="1471"/>
            </a:lvl3pPr>
            <a:lvl4pPr marL="647329" indent="-133274">
              <a:defRPr/>
            </a:lvl4pPr>
            <a:lvl5pPr marL="771083" indent="-123755">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37129487"/>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059">
                <a:solidFill>
                  <a:schemeClr val="accent6"/>
                </a:solidFill>
              </a:defRPr>
            </a:lvl1pPr>
          </a:lstStyle>
          <a:p>
            <a:r>
              <a:rPr lang="en-US"/>
              <a:t>Click to edit Master title style</a:t>
            </a:r>
            <a:endParaRPr lang="en-US" dirty="0"/>
          </a:p>
        </p:txBody>
      </p:sp>
    </p:spTree>
    <p:extLst>
      <p:ext uri="{BB962C8B-B14F-4D97-AF65-F5344CB8AC3E}">
        <p14:creationId xmlns:p14="http://schemas.microsoft.com/office/powerpoint/2010/main" val="174707128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sz="5289" spc="-74"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01932" y="2907960"/>
            <a:ext cx="7395506" cy="1345411"/>
          </a:xfrm>
          <a:noFill/>
        </p:spPr>
        <p:txBody>
          <a:bodyPr lIns="182880" tIns="146304" rIns="182880" bIns="146304">
            <a:noAutofit/>
          </a:bodyPr>
          <a:lstStyle>
            <a:lvl1pPr marL="0" indent="0">
              <a:spcBef>
                <a:spcPts val="0"/>
              </a:spcBef>
              <a:buNone/>
              <a:defRPr sz="2645"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880661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889767"/>
            <a:ext cx="7394337" cy="2023491"/>
          </a:xfrm>
          <a:noFill/>
        </p:spPr>
        <p:txBody>
          <a:bodyPr tIns="91440" bIns="91440" anchor="b" anchorCtr="0"/>
          <a:lstStyle>
            <a:lvl1pPr>
              <a:defRPr lang="en-US" sz="5289" b="0" kern="1200" cap="none" spc="-74"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466524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2119401"/>
            <a:ext cx="8740142" cy="917239"/>
          </a:xfrm>
          <a:noFill/>
        </p:spPr>
        <p:txBody>
          <a:bodyPr tIns="91440" bIns="91440" anchor="t" anchorCtr="0">
            <a:spAutoFit/>
          </a:bodyPr>
          <a:lstStyle>
            <a:lvl1pPr>
              <a:defRPr sz="528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7009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2118106"/>
            <a:ext cx="8740142" cy="917239"/>
          </a:xfrm>
          <a:noFill/>
        </p:spPr>
        <p:txBody>
          <a:bodyPr tIns="91440" bIns="91440" anchor="t" anchorCtr="0">
            <a:spAutoFit/>
          </a:bodyPr>
          <a:lstStyle>
            <a:lvl1pPr>
              <a:defRPr sz="528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49504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4788"/>
            <a:ext cx="3008313" cy="871537"/>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51704577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2" y="2118106"/>
            <a:ext cx="8740142" cy="917239"/>
          </a:xfrm>
          <a:noFill/>
        </p:spPr>
        <p:txBody>
          <a:bodyPr tIns="91440" bIns="91440" anchor="t" anchorCtr="0">
            <a:spAutoFit/>
          </a:bodyPr>
          <a:lstStyle>
            <a:lvl1pPr>
              <a:defRPr sz="5289" spc="-74"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122729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3" y="912896"/>
            <a:ext cx="4033911" cy="1528111"/>
          </a:xfrm>
        </p:spPr>
        <p:txBody>
          <a:bodyPr>
            <a:spAutoFit/>
          </a:bodyPr>
          <a:lstStyle>
            <a:lvl1pPr>
              <a:defRPr sz="485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pic>
        <p:nvPicPr>
          <p:cNvPr id="4" name="Picture 3"/>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566101" y="-20782"/>
            <a:ext cx="4588292" cy="5195456"/>
          </a:xfrm>
          <a:prstGeom prst="rect">
            <a:avLst/>
          </a:prstGeom>
        </p:spPr>
      </p:pic>
    </p:spTree>
    <p:extLst>
      <p:ext uri="{BB962C8B-B14F-4D97-AF65-F5344CB8AC3E}">
        <p14:creationId xmlns:p14="http://schemas.microsoft.com/office/powerpoint/2010/main" val="62160171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3" y="1918623"/>
            <a:ext cx="4033911" cy="1306255"/>
          </a:xfrm>
        </p:spPr>
        <p:txBody>
          <a:bodyPr anchor="ctr">
            <a:spAutoFit/>
          </a:bodyPr>
          <a:lstStyle>
            <a:lvl1pPr>
              <a:defRPr sz="4049" baseline="0">
                <a:solidFill>
                  <a:schemeClr val="bg1"/>
                </a:solidFill>
              </a:defRPr>
            </a:lvl1pPr>
          </a:lstStyle>
          <a:p>
            <a:r>
              <a:rPr lang="en-US" dirty="0"/>
              <a:t>50/50 photo layout</a:t>
            </a:r>
          </a:p>
        </p:txBody>
      </p:sp>
      <p:sp>
        <p:nvSpPr>
          <p:cNvPr id="5" name="Picture Placeholder 4"/>
          <p:cNvSpPr>
            <a:spLocks noGrp="1"/>
          </p:cNvSpPr>
          <p:nvPr>
            <p:ph type="pic" sz="quarter" idx="10"/>
          </p:nvPr>
        </p:nvSpPr>
        <p:spPr bwMode="ltGray">
          <a:xfrm>
            <a:off x="4573167" y="0"/>
            <a:ext cx="4570833" cy="5142075"/>
          </a:xfrm>
          <a:blipFill>
            <a:blip r:embed="rId2"/>
            <a:stretch>
              <a:fillRect/>
            </a:stretch>
          </a:blipFill>
        </p:spPr>
        <p:txBody>
          <a:bodyPr tIns="548640" anchor="ctr" anchorCtr="0">
            <a:noAutofit/>
          </a:bodyPr>
          <a:lstStyle>
            <a:lvl1pPr marL="0" indent="0" algn="ctr">
              <a:buNone/>
              <a:defRPr sz="1175"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4168830178"/>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36178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6196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9596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031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891882"/>
            <a:ext cx="9144000" cy="425161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77" tIns="34277" rIns="34277" bIns="34277" numCol="1" spcCol="0" rtlCol="0" fromWordArt="0" anchor="ctr" anchorCtr="0" forceAA="0" compatLnSpc="1">
            <a:prstTxWarp prst="textNoShape">
              <a:avLst/>
            </a:prstTxWarp>
            <a:noAutofit/>
          </a:bodyPr>
          <a:lstStyle/>
          <a:p>
            <a:pPr algn="ctr" defTabSz="685182" fontAlgn="base">
              <a:spcBef>
                <a:spcPct val="0"/>
              </a:spcBef>
              <a:spcAft>
                <a:spcPct val="0"/>
              </a:spcAft>
            </a:pPr>
            <a:endParaRPr lang="en-US" sz="1324"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29" y="847242"/>
            <a:ext cx="8740142" cy="1357231"/>
          </a:xfrm>
        </p:spPr>
        <p:txBody>
          <a:bodyPr/>
          <a:lstStyle>
            <a:lvl1pPr marL="0" indent="0">
              <a:buNone/>
              <a:defRPr sz="2424">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6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56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5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27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36766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337652" y="2312740"/>
            <a:ext cx="2417896" cy="518021"/>
          </a:xfrm>
          <a:prstGeom prst="rect">
            <a:avLst/>
          </a:prstGeom>
        </p:spPr>
      </p:pic>
      <p:sp>
        <p:nvSpPr>
          <p:cNvPr id="4" name="TextBox 3"/>
          <p:cNvSpPr txBox="1">
            <a:spLocks noChangeArrowheads="1"/>
          </p:cNvSpPr>
          <p:nvPr userDrawn="1"/>
        </p:nvSpPr>
        <p:spPr bwMode="auto">
          <a:xfrm>
            <a:off x="212479" y="4279408"/>
            <a:ext cx="8572907" cy="6534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1783" tIns="105428" rIns="131783" bIns="10542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671374" fontAlgn="base">
              <a:lnSpc>
                <a:spcPts val="865"/>
              </a:lnSpc>
              <a:spcBef>
                <a:spcPct val="0"/>
              </a:spcBef>
              <a:spcAft>
                <a:spcPct val="0"/>
              </a:spcAft>
            </a:pPr>
            <a:r>
              <a:rPr lang="en-US" sz="721">
                <a:solidFill>
                  <a:schemeClr val="tx1"/>
                </a:solidFill>
              </a:rPr>
              <a:t>© 2016 Microsoft Corporation. All rights reserved. Microsoft, Windows, and other product names are or may be registered trademarks and/or trademarks in the U.S. and/or other countries.</a:t>
            </a:r>
          </a:p>
          <a:p>
            <a:pPr defTabSz="671374" fontAlgn="base">
              <a:lnSpc>
                <a:spcPts val="865"/>
              </a:lnSpc>
              <a:spcBef>
                <a:spcPct val="0"/>
              </a:spcBef>
              <a:spcAft>
                <a:spcPct val="0"/>
              </a:spcAft>
            </a:pPr>
            <a:r>
              <a:rPr lang="en-US" sz="721">
                <a:solidFill>
                  <a:schemeClr val="tx1"/>
                </a:solidFill>
              </a:rPr>
              <a:t>The information herein is for informational purposes only and represents the current view of Microsoft Corporation as of the date of this presentation. Because Microsoft must respond to changing market</a:t>
            </a:r>
          </a:p>
          <a:p>
            <a:pPr defTabSz="671374" fontAlgn="base">
              <a:lnSpc>
                <a:spcPts val="865"/>
              </a:lnSpc>
              <a:spcBef>
                <a:spcPct val="0"/>
              </a:spcBef>
              <a:spcAft>
                <a:spcPct val="0"/>
              </a:spcAft>
            </a:pPr>
            <a:r>
              <a:rPr lang="en-US" sz="721">
                <a:solidFill>
                  <a:schemeClr val="tx1"/>
                </a:solidFill>
              </a:rPr>
              <a:t>conditions, it should not be interpreted to be a commitment on the part of Microsoft, and Microsoft cannot guarantee the accuracy of any information provided after the date of this presentation.</a:t>
            </a:r>
          </a:p>
          <a:p>
            <a:pPr defTabSz="671374" fontAlgn="base">
              <a:lnSpc>
                <a:spcPts val="865"/>
              </a:lnSpc>
              <a:spcBef>
                <a:spcPct val="0"/>
              </a:spcBef>
              <a:spcAft>
                <a:spcPct val="0"/>
              </a:spcAft>
            </a:pPr>
            <a:r>
              <a:rPr lang="en-US" sz="721">
                <a:solidFill>
                  <a:schemeClr val="tx1"/>
                </a:solidFill>
              </a:rPr>
              <a:t>MICROSOFT MAKES NO WARRANTIES, EXPRESS, IMPLIED OR STATUTORY, AS TO THE INFORMATION IN THIS PRESENTATION.</a:t>
            </a:r>
          </a:p>
        </p:txBody>
      </p:sp>
    </p:spTree>
    <p:extLst>
      <p:ext uri="{BB962C8B-B14F-4D97-AF65-F5344CB8AC3E}">
        <p14:creationId xmlns:p14="http://schemas.microsoft.com/office/powerpoint/2010/main" val="2898833410"/>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212479" y="4620286"/>
            <a:ext cx="8572907" cy="2920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31783" tIns="105428" rIns="131783" bIns="105428"/>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671374" fontAlgn="base">
              <a:lnSpc>
                <a:spcPts val="865"/>
              </a:lnSpc>
              <a:spcBef>
                <a:spcPct val="0"/>
              </a:spcBef>
              <a:spcAft>
                <a:spcPct val="0"/>
              </a:spcAft>
            </a:pPr>
            <a:r>
              <a:rPr lang="en-US" sz="721">
                <a:solidFill>
                  <a:schemeClr val="bg1"/>
                </a:solidFill>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359021" y="2325291"/>
            <a:ext cx="2414661" cy="517329"/>
          </a:xfrm>
          <a:prstGeom prst="rect">
            <a:avLst/>
          </a:prstGeom>
        </p:spPr>
      </p:pic>
    </p:spTree>
    <p:extLst>
      <p:ext uri="{BB962C8B-B14F-4D97-AF65-F5344CB8AC3E}">
        <p14:creationId xmlns:p14="http://schemas.microsoft.com/office/powerpoint/2010/main" val="6813999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450"/>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088F999-7A4E-6B4F-9FED-EF75B73AD044}" type="datetimeFigureOut">
              <a:rPr lang="en-US" smtClean="0"/>
              <a:t>10/1/2021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024AAD-DF78-DE44-A1F3-EEB19EDC9165}" type="slidenum">
              <a:rPr lang="en-US" smtClean="0"/>
              <a:t>‹#›</a:t>
            </a:fld>
            <a:endParaRPr lang="en-US"/>
          </a:p>
        </p:txBody>
      </p:sp>
    </p:spTree>
    <p:extLst>
      <p:ext uri="{BB962C8B-B14F-4D97-AF65-F5344CB8AC3E}">
        <p14:creationId xmlns:p14="http://schemas.microsoft.com/office/powerpoint/2010/main" val="259426327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32" y="891884"/>
            <a:ext cx="8740142" cy="1797035"/>
          </a:xfrm>
          <a:prstGeom prst="rect">
            <a:avLst/>
          </a:prstGeom>
        </p:spPr>
        <p:txBody>
          <a:bodyPr/>
          <a:lstStyle>
            <a:lvl1pPr marL="213469" indent="-213469">
              <a:buClr>
                <a:schemeClr val="tx1"/>
              </a:buClr>
              <a:buSzPct val="90000"/>
              <a:buFont typeface="Arial" pitchFamily="34" charset="0"/>
              <a:buChar char="•"/>
              <a:defRPr sz="2645">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19940" indent="-206471">
              <a:buClr>
                <a:schemeClr val="tx1"/>
              </a:buClr>
              <a:buSzPct val="90000"/>
              <a:buFont typeface="Arial" pitchFamily="34" charset="0"/>
              <a:buChar char="•"/>
              <a:defRPr sz="235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33409" indent="-213469">
              <a:buClr>
                <a:schemeClr val="tx1"/>
              </a:buClr>
              <a:buSzPct val="90000"/>
              <a:buFont typeface="Arial" pitchFamily="34" charset="0"/>
              <a:buChar char="•"/>
              <a:defRPr sz="2059">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01384" indent="-167976">
              <a:buClr>
                <a:schemeClr val="tx1"/>
              </a:buClr>
              <a:buSzPct val="90000"/>
              <a:buFont typeface="Arial" pitchFamily="34" charset="0"/>
              <a:buChar char="•"/>
              <a:defRPr sz="1765">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69359" indent="-167976">
              <a:buClr>
                <a:schemeClr val="tx1"/>
              </a:buClr>
              <a:buSzPct val="90000"/>
              <a:buFont typeface="Arial" pitchFamily="34" charset="0"/>
              <a:buChar char="•"/>
              <a:defRPr sz="147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4679157"/>
            <a:ext cx="9144001" cy="464344"/>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2718"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2425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44pt Title Only">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1"/>
            </p:custDataLst>
          </p:nvPr>
        </p:nvGraphicFramePr>
        <p:xfrm>
          <a:off x="1168" y="1169"/>
          <a:ext cx="1167" cy="116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p:nvPr/>
                    </p:nvPicPr>
                    <p:blipFill>
                      <a:blip r:embed="rId4"/>
                      <a:stretch>
                        <a:fillRect/>
                      </a:stretch>
                    </p:blipFill>
                    <p:spPr>
                      <a:xfrm>
                        <a:off x="1168" y="1169"/>
                        <a:ext cx="1167" cy="1167"/>
                      </a:xfrm>
                      <a:prstGeom prst="rect">
                        <a:avLst/>
                      </a:prstGeom>
                    </p:spPr>
                  </p:pic>
                </p:oleObj>
              </mc:Fallback>
            </mc:AlternateContent>
          </a:graphicData>
        </a:graphic>
      </p:graphicFrame>
      <p:sp>
        <p:nvSpPr>
          <p:cNvPr id="3" name="Footer Placeholder 2"/>
          <p:cNvSpPr>
            <a:spLocks noGrp="1"/>
          </p:cNvSpPr>
          <p:nvPr>
            <p:ph type="ftr" sz="quarter" idx="10"/>
          </p:nvPr>
        </p:nvSpPr>
        <p:spPr/>
        <p:txBody>
          <a:bodyPr/>
          <a:lstStyle/>
          <a:p>
            <a:r>
              <a:rPr dirty="0">
                <a:solidFill>
                  <a:srgbClr val="505050"/>
                </a:solidFill>
              </a:rPr>
              <a:t>Microsoft Confidential</a:t>
            </a:r>
          </a:p>
        </p:txBody>
      </p:sp>
      <p:sp>
        <p:nvSpPr>
          <p:cNvPr id="4" name="Slide Number Placeholder 3"/>
          <p:cNvSpPr>
            <a:spLocks noGrp="1"/>
          </p:cNvSpPr>
          <p:nvPr>
            <p:ph type="sldNum" sz="quarter" idx="11"/>
          </p:nvPr>
        </p:nvSpPr>
        <p:spPr/>
        <p:txBody>
          <a:bodyPr/>
          <a:lstStyle/>
          <a:p>
            <a:fld id="{27258FFF-F925-446B-8502-81C933981705}" type="slidenum">
              <a:rPr>
                <a:solidFill>
                  <a:srgbClr val="505050"/>
                </a:solidFill>
              </a:rPr>
              <a:pPr/>
              <a:t>‹#›</a:t>
            </a:fld>
            <a:endParaRPr dirty="0">
              <a:solidFill>
                <a:srgbClr val="505050"/>
              </a:solidFill>
            </a:endParaRPr>
          </a:p>
        </p:txBody>
      </p:sp>
      <p:sp>
        <p:nvSpPr>
          <p:cNvPr id="7" name="Title 1"/>
          <p:cNvSpPr>
            <a:spLocks noGrp="1"/>
          </p:cNvSpPr>
          <p:nvPr>
            <p:ph type="title" hasCustomPrompt="1"/>
          </p:nvPr>
        </p:nvSpPr>
        <p:spPr>
          <a:xfrm>
            <a:off x="430284" y="194845"/>
            <a:ext cx="8254134" cy="600164"/>
          </a:xfrm>
        </p:spPr>
        <p:txBody>
          <a:bodyPr lIns="0" tIns="91440" rIns="146304" bIns="91440"/>
          <a:lstStyle>
            <a:lvl1pPr>
              <a:lnSpc>
                <a:spcPts val="3602"/>
              </a:lnSpc>
              <a:defRPr sz="3234" baseline="0">
                <a:solidFill>
                  <a:schemeClr val="accent4">
                    <a:lumMod val="75000"/>
                    <a:lumOff val="25000"/>
                  </a:schemeClr>
                </a:solidFill>
              </a:defRPr>
            </a:lvl1pPr>
          </a:lstStyle>
          <a:p>
            <a:r>
              <a:rPr lang="en-US" dirty="0" err="1"/>
              <a:t>Lorem</a:t>
            </a:r>
            <a:r>
              <a:rPr lang="en-US" dirty="0"/>
              <a:t> </a:t>
            </a:r>
            <a:r>
              <a:rPr lang="en-US" dirty="0" err="1"/>
              <a:t>ipsum</a:t>
            </a:r>
            <a:r>
              <a:rPr lang="en-US" dirty="0"/>
              <a:t> dolor sit.</a:t>
            </a:r>
          </a:p>
        </p:txBody>
      </p:sp>
      <p:sp>
        <p:nvSpPr>
          <p:cNvPr id="6" name="Text Placeholder 7"/>
          <p:cNvSpPr>
            <a:spLocks noGrp="1"/>
          </p:cNvSpPr>
          <p:nvPr>
            <p:ph type="body" sz="quarter" idx="13" hasCustomPrompt="1"/>
          </p:nvPr>
        </p:nvSpPr>
        <p:spPr>
          <a:xfrm>
            <a:off x="443730" y="1136474"/>
            <a:ext cx="8254135" cy="1843838"/>
          </a:xfrm>
        </p:spPr>
        <p:txBody>
          <a:bodyPr lIns="0" tIns="0"/>
          <a:lstStyle>
            <a:lvl1pPr marL="171542" indent="-171542">
              <a:spcBef>
                <a:spcPts val="881"/>
              </a:spcBef>
              <a:defRPr sz="1912">
                <a:solidFill>
                  <a:schemeClr val="bg1">
                    <a:lumMod val="25000"/>
                  </a:schemeClr>
                </a:solidFill>
                <a:latin typeface="+mn-lt"/>
              </a:defRPr>
            </a:lvl1pPr>
            <a:lvl2pPr marL="507622" indent="-171542">
              <a:spcBef>
                <a:spcPts val="881"/>
              </a:spcBef>
              <a:buSzPct val="100000"/>
              <a:buFont typeface="Segoe UI" pitchFamily="34" charset="0"/>
              <a:buChar char="‐"/>
              <a:defRPr>
                <a:solidFill>
                  <a:schemeClr val="bg1">
                    <a:lumMod val="25000"/>
                  </a:schemeClr>
                </a:solidFill>
              </a:defRPr>
            </a:lvl2pPr>
            <a:lvl3pPr marL="843702" indent="-171542">
              <a:spcBef>
                <a:spcPts val="881"/>
              </a:spcBef>
              <a:buFont typeface="Wingdings" pitchFamily="2" charset="2"/>
              <a:buChar char="§"/>
              <a:defRPr>
                <a:solidFill>
                  <a:schemeClr val="bg1">
                    <a:lumMod val="25000"/>
                  </a:schemeClr>
                </a:solidFill>
              </a:defRPr>
            </a:lvl3pPr>
            <a:lvl4pPr marL="1176281" indent="-252060">
              <a:spcBef>
                <a:spcPts val="881"/>
              </a:spcBef>
              <a:buFont typeface="+mj-lt"/>
              <a:buAutoNum type="arabicPeriod"/>
              <a:defRPr>
                <a:solidFill>
                  <a:schemeClr val="bg1">
                    <a:lumMod val="25000"/>
                  </a:schemeClr>
                </a:solidFill>
              </a:defRPr>
            </a:lvl4pPr>
            <a:lvl5pPr marL="1430675" indent="-252060">
              <a:spcBef>
                <a:spcPts val="881"/>
              </a:spcBef>
              <a:buFont typeface="+mj-lt"/>
              <a:buAutoNum type="alphaLcParenR"/>
              <a:defRPr>
                <a:solidFill>
                  <a:schemeClr val="bg1">
                    <a:lumMod val="25000"/>
                  </a:schemeClr>
                </a:solidFill>
              </a:defRPr>
            </a:lvl5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br>
              <a:rPr lang="en-US" dirty="0"/>
            </a:br>
            <a:r>
              <a:rPr lang="en-US" dirty="0" err="1"/>
              <a:t>elit</a:t>
            </a:r>
            <a:r>
              <a:rPr lang="en-US" dirty="0"/>
              <a:t>. </a:t>
            </a:r>
            <a:r>
              <a:rPr lang="en-US" dirty="0" err="1"/>
              <a:t>Nunc</a:t>
            </a:r>
            <a:r>
              <a:rPr lang="en-US" dirty="0"/>
              <a:t> et </a:t>
            </a:r>
            <a:r>
              <a:rPr lang="en-US" dirty="0" err="1"/>
              <a:t>sagittis</a:t>
            </a:r>
            <a:r>
              <a:rPr lang="en-US" dirty="0"/>
              <a:t> ligula</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34422979"/>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tx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2" y="4767264"/>
            <a:ext cx="2057400" cy="273844"/>
          </a:xfrm>
          <a:prstGeom prst="rect">
            <a:avLst/>
          </a:prstGeom>
        </p:spPr>
        <p:txBody>
          <a:bodyPr/>
          <a:lstStyle/>
          <a:p>
            <a:fld id="{35E6F030-B7FE-44EF-B271-FCB1E0C3C37E}" type="datetimeFigureOut">
              <a:rPr lang="en-US" smtClean="0"/>
              <a:t>10/1/2021</a:t>
            </a:fld>
            <a:endParaRPr lang="en-US"/>
          </a:p>
        </p:txBody>
      </p:sp>
      <p:sp>
        <p:nvSpPr>
          <p:cNvPr id="3" name="Footer Placeholder 2"/>
          <p:cNvSpPr>
            <a:spLocks noGrp="1"/>
          </p:cNvSpPr>
          <p:nvPr>
            <p:ph type="ftr" sz="quarter" idx="11"/>
          </p:nvPr>
        </p:nvSpPr>
        <p:spPr>
          <a:xfrm>
            <a:off x="3028950" y="4767264"/>
            <a:ext cx="3086100" cy="273844"/>
          </a:xfrm>
          <a:prstGeom prst="rect">
            <a:avLst/>
          </a:prstGeom>
        </p:spPr>
        <p:txBody>
          <a:bodyPr/>
          <a:lstStyle/>
          <a:p>
            <a:endParaRPr lang="en-US"/>
          </a:p>
        </p:txBody>
      </p:sp>
      <p:sp>
        <p:nvSpPr>
          <p:cNvPr id="4" name="Slide Number Placeholder 3"/>
          <p:cNvSpPr>
            <a:spLocks noGrp="1"/>
          </p:cNvSpPr>
          <p:nvPr>
            <p:ph type="sldNum" sz="quarter" idx="12"/>
          </p:nvPr>
        </p:nvSpPr>
        <p:spPr>
          <a:xfrm>
            <a:off x="6457950" y="4767264"/>
            <a:ext cx="2057400" cy="273844"/>
          </a:xfrm>
          <a:prstGeom prst="rect">
            <a:avLst/>
          </a:prstGeom>
        </p:spPr>
        <p:txBody>
          <a:bodyPr/>
          <a:lstStyle/>
          <a:p>
            <a:fld id="{7BB76C13-A9EA-424D-B4F6-81796C320F45}" type="slidenum">
              <a:rPr lang="en-US" smtClean="0"/>
              <a:t>‹#›</a:t>
            </a:fld>
            <a:endParaRPr lang="en-US"/>
          </a:p>
        </p:txBody>
      </p:sp>
    </p:spTree>
    <p:extLst>
      <p:ext uri="{BB962C8B-B14F-4D97-AF65-F5344CB8AC3E}">
        <p14:creationId xmlns:p14="http://schemas.microsoft.com/office/powerpoint/2010/main" val="427671633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7" y="897557"/>
            <a:ext cx="6723139" cy="1344818"/>
          </a:xfrm>
          <a:noFill/>
        </p:spPr>
        <p:txBody>
          <a:bodyPr lIns="146304" tIns="91440" rIns="146304" bIns="91440" anchor="t" anchorCtr="0"/>
          <a:lstStyle>
            <a:lvl1pPr>
              <a:defRPr sz="3971" spc="-74"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2243347"/>
            <a:ext cx="5378503" cy="1344245"/>
          </a:xfrm>
          <a:noFill/>
        </p:spPr>
        <p:txBody>
          <a:bodyPr lIns="164592" tIns="109728" rIns="164592" bIns="109728">
            <a:noAutofit/>
          </a:bodyPr>
          <a:lstStyle>
            <a:lvl1pPr marL="0" indent="0">
              <a:spcBef>
                <a:spcPts val="0"/>
              </a:spcBef>
              <a:buNone/>
              <a:defRPr sz="2353"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4234870"/>
            <a:ext cx="9143533" cy="90863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523" fontAlgn="base">
              <a:lnSpc>
                <a:spcPct val="90000"/>
              </a:lnSpc>
              <a:spcBef>
                <a:spcPct val="0"/>
              </a:spcBef>
              <a:spcAft>
                <a:spcPct val="0"/>
              </a:spcAft>
            </a:pPr>
            <a:endParaRPr lang="en-US" sz="1765"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339894" y="4565918"/>
            <a:ext cx="1070841" cy="228621"/>
          </a:xfrm>
          <a:prstGeom prst="rect">
            <a:avLst/>
          </a:prstGeom>
        </p:spPr>
      </p:pic>
    </p:spTree>
    <p:extLst>
      <p:ext uri="{BB962C8B-B14F-4D97-AF65-F5344CB8AC3E}">
        <p14:creationId xmlns:p14="http://schemas.microsoft.com/office/powerpoint/2010/main" val="929828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endParaRPr lang="en-US" dirty="0"/>
          </a:p>
        </p:txBody>
      </p:sp>
      <p:sp>
        <p:nvSpPr>
          <p:cNvPr id="4" name="Text Placeholder 3"/>
          <p:cNvSpPr>
            <a:spLocks noGrp="1"/>
          </p:cNvSpPr>
          <p:nvPr>
            <p:ph type="body" sz="quarter" idx="10"/>
          </p:nvPr>
        </p:nvSpPr>
        <p:spPr>
          <a:xfrm>
            <a:off x="201930" y="891883"/>
            <a:ext cx="8741309" cy="1868588"/>
          </a:xfrm>
        </p:spPr>
        <p:txBody>
          <a:bodyPr>
            <a:spAutoFit/>
          </a:bodyPr>
          <a:lstStyle>
            <a:lvl1pPr marL="0" indent="0">
              <a:buNone/>
              <a:defRPr sz="3529"/>
            </a:lvl1pPr>
            <a:lvl2pPr marL="168073" indent="0">
              <a:buNone/>
              <a:defRPr/>
            </a:lvl2pPr>
            <a:lvl3pPr marL="336145" indent="0">
              <a:buNone/>
              <a:defRPr/>
            </a:lvl3pPr>
            <a:lvl4pPr marL="504218"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151708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890734"/>
            <a:ext cx="8741309" cy="17464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47285815"/>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0" indent="0">
              <a:spcBef>
                <a:spcPts val="900"/>
              </a:spcBef>
              <a:buClr>
                <a:schemeClr val="tx1"/>
              </a:buClr>
              <a:buFont typeface="Wingdings" panose="05000000000000000000" pitchFamily="2" charset="2"/>
              <a:buNone/>
              <a:defRPr sz="2206" b="0">
                <a:latin typeface="+mn-lt"/>
              </a:defRPr>
            </a:lvl1pPr>
            <a:lvl2pPr marL="187915" indent="0">
              <a:buFont typeface="Wingdings" panose="05000000000000000000" pitchFamily="2" charset="2"/>
              <a:buNone/>
              <a:defRPr sz="1765" b="0"/>
            </a:lvl2pPr>
            <a:lvl3pPr marL="331476" indent="0">
              <a:buFont typeface="Wingdings" panose="05000000000000000000" pitchFamily="2" charset="2"/>
              <a:buNone/>
              <a:tabLst/>
              <a:defRPr sz="1618" b="0"/>
            </a:lvl3pPr>
            <a:lvl4pPr marL="479706" indent="0">
              <a:buFont typeface="Wingdings" panose="05000000000000000000" pitchFamily="2" charset="2"/>
              <a:buNone/>
              <a:defRPr sz="1618" b="0"/>
            </a:lvl4pPr>
            <a:lvl5pPr marL="627938" indent="0">
              <a:buFont typeface="Wingdings" panose="05000000000000000000" pitchFamily="2" charset="2"/>
              <a:buNone/>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0" indent="0">
              <a:spcBef>
                <a:spcPts val="900"/>
              </a:spcBef>
              <a:buClr>
                <a:schemeClr val="tx1"/>
              </a:buClr>
              <a:buFont typeface="Arial" panose="020B0604020202020204" pitchFamily="34" charset="0"/>
              <a:buNone/>
              <a:defRPr lang="en-US" sz="2206" b="0" kern="1200" spc="0" baseline="0" dirty="0">
                <a:gradFill>
                  <a:gsLst>
                    <a:gs pos="1250">
                      <a:schemeClr val="tx1"/>
                    </a:gs>
                    <a:gs pos="100000">
                      <a:schemeClr val="tx1"/>
                    </a:gs>
                  </a:gsLst>
                  <a:lin ang="5400000" scaled="0"/>
                </a:gradFill>
                <a:latin typeface="+mn-lt"/>
                <a:ea typeface="+mn-ea"/>
                <a:cs typeface="+mn-cs"/>
              </a:defRPr>
            </a:lvl1pPr>
            <a:lvl2pPr marL="187915" indent="0">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2pPr>
            <a:lvl3pPr marL="331476"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3pPr>
            <a:lvl4pPr marL="479706" indent="0">
              <a:buFont typeface="Arial" panose="020B0604020202020204" pitchFamily="34" charset="0"/>
              <a:buNone/>
              <a:defRPr lang="en-US" sz="1618" b="0" kern="1200" spc="0" baseline="0" dirty="0">
                <a:gradFill>
                  <a:gsLst>
                    <a:gs pos="1250">
                      <a:schemeClr val="tx1"/>
                    </a:gs>
                    <a:gs pos="100000">
                      <a:schemeClr val="tx1"/>
                    </a:gs>
                  </a:gsLst>
                  <a:lin ang="5400000" scaled="0"/>
                </a:gradFill>
                <a:latin typeface="+mn-lt"/>
                <a:ea typeface="+mn-ea"/>
                <a:cs typeface="+mn-cs"/>
              </a:defRPr>
            </a:lvl4pPr>
            <a:lvl5pPr marL="627938" indent="0">
              <a:buFont typeface="Arial" panose="020B0604020202020204" pitchFamily="34" charset="0"/>
              <a:buNone/>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378163" marR="0" lvl="0" indent="-378163" algn="l" defTabSz="685775" rtl="0" eaLnBrk="1" fontAlgn="auto" latinLnBrk="0" hangingPunct="1">
              <a:lnSpc>
                <a:spcPct val="90000"/>
              </a:lnSpc>
              <a:spcBef>
                <a:spcPts val="900"/>
              </a:spcBef>
              <a:spcAft>
                <a:spcPts val="0"/>
              </a:spcAft>
              <a:buClr>
                <a:schemeClr val="tx1"/>
              </a:buClr>
              <a:buSzPct val="90000"/>
              <a:tabLst/>
            </a:pPr>
            <a:r>
              <a:rPr lang="en-US"/>
              <a:t>Edit Master text styles</a:t>
            </a:r>
          </a:p>
          <a:p>
            <a:pPr marL="378163" marR="0" lvl="1" indent="-378163" algn="l" defTabSz="685775" rtl="0" eaLnBrk="1" fontAlgn="auto" latinLnBrk="0" hangingPunct="1">
              <a:lnSpc>
                <a:spcPct val="90000"/>
              </a:lnSpc>
              <a:spcBef>
                <a:spcPts val="900"/>
              </a:spcBef>
              <a:spcAft>
                <a:spcPts val="0"/>
              </a:spcAft>
              <a:buClr>
                <a:schemeClr val="tx1"/>
              </a:buClr>
              <a:buSzPct val="90000"/>
              <a:tabLst/>
            </a:pPr>
            <a:r>
              <a:rPr lang="en-US"/>
              <a:t>Second level</a:t>
            </a:r>
          </a:p>
          <a:p>
            <a:pPr marL="378163" marR="0" lvl="2" indent="-378163" algn="l" defTabSz="685775" rtl="0" eaLnBrk="1" fontAlgn="auto" latinLnBrk="0" hangingPunct="1">
              <a:lnSpc>
                <a:spcPct val="90000"/>
              </a:lnSpc>
              <a:spcBef>
                <a:spcPts val="900"/>
              </a:spcBef>
              <a:spcAft>
                <a:spcPts val="0"/>
              </a:spcAft>
              <a:buClr>
                <a:schemeClr val="tx1"/>
              </a:buClr>
              <a:buSzPct val="90000"/>
              <a:tabLst/>
            </a:pPr>
            <a:r>
              <a:rPr lang="en-US"/>
              <a:t>Third level</a:t>
            </a:r>
          </a:p>
          <a:p>
            <a:pPr marL="378163" marR="0" lvl="3" indent="-378163" algn="l" defTabSz="685775" rtl="0" eaLnBrk="1" fontAlgn="auto" latinLnBrk="0" hangingPunct="1">
              <a:lnSpc>
                <a:spcPct val="90000"/>
              </a:lnSpc>
              <a:spcBef>
                <a:spcPts val="900"/>
              </a:spcBef>
              <a:spcAft>
                <a:spcPts val="0"/>
              </a:spcAft>
              <a:buClr>
                <a:schemeClr val="tx1"/>
              </a:buClr>
              <a:buSzPct val="90000"/>
              <a:tabLst/>
            </a:pPr>
            <a:r>
              <a:rPr lang="en-US"/>
              <a:t>Fourth level</a:t>
            </a:r>
          </a:p>
          <a:p>
            <a:pPr marL="378163" marR="0" lvl="4" indent="-378163" algn="l" defTabSz="685775" rtl="0" eaLnBrk="1" fontAlgn="auto" latinLnBrk="0" hangingPunct="1">
              <a:lnSpc>
                <a:spcPct val="90000"/>
              </a:lnSpc>
              <a:spcBef>
                <a:spcPts val="900"/>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42602302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1" y="890733"/>
            <a:ext cx="4033911" cy="1610697"/>
          </a:xfrm>
        </p:spPr>
        <p:txBody>
          <a:bodyPr wrap="square">
            <a:spAutoFit/>
          </a:bodyPr>
          <a:lstStyle>
            <a:lvl1pPr marL="170407" indent="-170407">
              <a:spcBef>
                <a:spcPts val="900"/>
              </a:spcBef>
              <a:buClr>
                <a:schemeClr val="tx1"/>
              </a:buClr>
              <a:buFont typeface="Wingdings" panose="05000000000000000000" pitchFamily="2" charset="2"/>
              <a:buChar char=""/>
              <a:defRPr sz="2206" b="0">
                <a:latin typeface="+mn-lt"/>
              </a:defRPr>
            </a:lvl1pPr>
            <a:lvl2pPr marL="313969" indent="-126054">
              <a:buFont typeface="Wingdings" panose="05000000000000000000" pitchFamily="2" charset="2"/>
              <a:buChar char=""/>
              <a:defRPr sz="1765" b="0"/>
            </a:lvl2pPr>
            <a:lvl3pPr marL="470370" indent="-138893">
              <a:buFont typeface="Wingdings" panose="05000000000000000000" pitchFamily="2" charset="2"/>
              <a:buChar char=""/>
              <a:tabLst/>
              <a:defRPr sz="1618" b="0"/>
            </a:lvl3pPr>
            <a:lvl4pPr marL="609263" indent="-129557">
              <a:buFont typeface="Wingdings" panose="05000000000000000000" pitchFamily="2" charset="2"/>
              <a:buChar char=""/>
              <a:defRPr sz="1618" b="0"/>
            </a:lvl4pPr>
            <a:lvl5pPr marL="752825" indent="-124888">
              <a:buFont typeface="Wingdings" panose="05000000000000000000" pitchFamily="2" charset="2"/>
              <a:buChar char=""/>
              <a:tabLst/>
              <a:defRPr sz="161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890733"/>
            <a:ext cx="4033911" cy="1868588"/>
          </a:xfrm>
        </p:spPr>
        <p:txBody>
          <a:bodyPr wrap="square">
            <a:spAutoFit/>
          </a:bodyPr>
          <a:lstStyle>
            <a:lvl1pPr marL="211258" indent="-211258">
              <a:spcBef>
                <a:spcPts val="900"/>
              </a:spcBef>
              <a:buClr>
                <a:schemeClr val="tx1"/>
              </a:buClr>
              <a:buFont typeface="Arial" pitchFamily="34" charset="0"/>
              <a:buChar char="•"/>
              <a:defRPr lang="en-US" sz="2206" b="0" kern="1200" spc="0" baseline="0" dirty="0">
                <a:gradFill>
                  <a:gsLst>
                    <a:gs pos="1250">
                      <a:schemeClr val="tx1"/>
                    </a:gs>
                    <a:gs pos="100000">
                      <a:schemeClr val="tx1"/>
                    </a:gs>
                  </a:gsLst>
                  <a:lin ang="5400000" scaled="0"/>
                </a:gradFill>
                <a:latin typeface="+mn-lt"/>
                <a:ea typeface="+mn-ea"/>
                <a:cs typeface="+mn-cs"/>
              </a:defRPr>
            </a:lvl1pPr>
            <a:lvl2pPr marL="440024" indent="-252109">
              <a:defRPr lang="en-US" sz="1765" b="0" kern="1200" spc="0" baseline="0" dirty="0">
                <a:gradFill>
                  <a:gsLst>
                    <a:gs pos="1250">
                      <a:schemeClr val="tx1"/>
                    </a:gs>
                    <a:gs pos="100000">
                      <a:schemeClr val="tx1"/>
                    </a:gs>
                  </a:gsLst>
                  <a:lin ang="5400000" scaled="0"/>
                </a:gradFill>
                <a:latin typeface="+mn-lt"/>
                <a:ea typeface="+mn-ea"/>
                <a:cs typeface="+mn-cs"/>
              </a:defRPr>
            </a:lvl2pPr>
            <a:lvl3pPr marL="583585" indent="-252109">
              <a:tabLst/>
              <a:defRPr lang="en-US" sz="1618" b="0" kern="1200" spc="0" baseline="0" dirty="0">
                <a:gradFill>
                  <a:gsLst>
                    <a:gs pos="1250">
                      <a:schemeClr val="tx1"/>
                    </a:gs>
                    <a:gs pos="100000">
                      <a:schemeClr val="tx1"/>
                    </a:gs>
                  </a:gsLst>
                  <a:lin ang="5400000" scaled="0"/>
                </a:gradFill>
                <a:latin typeface="+mn-lt"/>
                <a:ea typeface="+mn-ea"/>
                <a:cs typeface="+mn-cs"/>
              </a:defRPr>
            </a:lvl3pPr>
            <a:lvl4pPr marL="731815" indent="-252109">
              <a:defRPr lang="en-US" sz="1618" b="0" kern="1200" spc="0" baseline="0" dirty="0">
                <a:gradFill>
                  <a:gsLst>
                    <a:gs pos="1250">
                      <a:schemeClr val="tx1"/>
                    </a:gs>
                    <a:gs pos="100000">
                      <a:schemeClr val="tx1"/>
                    </a:gs>
                  </a:gsLst>
                  <a:lin ang="5400000" scaled="0"/>
                </a:gradFill>
                <a:latin typeface="+mn-lt"/>
                <a:ea typeface="+mn-ea"/>
                <a:cs typeface="+mn-cs"/>
              </a:defRPr>
            </a:lvl4pPr>
            <a:lvl5pPr marL="880046" indent="-252109">
              <a:tabLst/>
              <a:defRPr lang="en-US" sz="1618" b="0" kern="1200" spc="0" baseline="0" dirty="0">
                <a:gradFill>
                  <a:gsLst>
                    <a:gs pos="1250">
                      <a:schemeClr val="tx1"/>
                    </a:gs>
                    <a:gs pos="100000">
                      <a:schemeClr val="tx1"/>
                    </a:gs>
                  </a:gsLst>
                  <a:lin ang="5400000" scaled="0"/>
                </a:gradFill>
                <a:latin typeface="+mn-lt"/>
                <a:ea typeface="+mn-ea"/>
                <a:cs typeface="+mn-cs"/>
              </a:defRPr>
            </a:lvl5pPr>
          </a:lstStyle>
          <a:p>
            <a:pPr marL="170407" marR="0" lvl="0"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Edit Master text styles</a:t>
            </a:r>
          </a:p>
          <a:p>
            <a:pPr marL="170407" marR="0" lvl="1"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Second level</a:t>
            </a:r>
          </a:p>
          <a:p>
            <a:pPr marL="170407" marR="0" lvl="2"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Third level</a:t>
            </a:r>
          </a:p>
          <a:p>
            <a:pPr marL="170407" marR="0" lvl="3"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Fourth level</a:t>
            </a:r>
          </a:p>
          <a:p>
            <a:pPr marL="170407" marR="0" lvl="4" indent="-170407" algn="l" defTabSz="685775" rtl="0" eaLnBrk="1" fontAlgn="auto" latinLnBrk="0" hangingPunct="1">
              <a:lnSpc>
                <a:spcPct val="90000"/>
              </a:lnSpc>
              <a:spcBef>
                <a:spcPts val="900"/>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6997649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275633276"/>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01930" y="1054559"/>
            <a:ext cx="4033912" cy="1343662"/>
          </a:xfrm>
          <a:blipFill>
            <a:blip r:embed="rId2"/>
            <a:stretch>
              <a:fillRect/>
            </a:stretch>
          </a:blipFill>
        </p:spPr>
        <p:txBody>
          <a:bodyPr lIns="182880" tIns="146304" rIns="182880" bIns="146304">
            <a:noAutofit/>
          </a:bodyPr>
          <a:lstStyle>
            <a:lvl1pPr marL="0" indent="0">
              <a:buNone/>
              <a:defRPr lang="en-US" sz="1765" kern="1200" spc="0" baseline="0" dirty="0">
                <a:noFill/>
                <a:latin typeface="+mn-lt"/>
                <a:ea typeface="+mn-ea"/>
                <a:cs typeface="+mn-cs"/>
              </a:defRPr>
            </a:lvl1pPr>
            <a:lvl2pP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a:t>Click icon to add picture</a:t>
            </a:r>
            <a:endParaRPr lang="en-US" dirty="0"/>
          </a:p>
        </p:txBody>
      </p:sp>
      <p:sp>
        <p:nvSpPr>
          <p:cNvPr id="5" name="Rectangle 4"/>
          <p:cNvSpPr/>
          <p:nvPr userDrawn="1"/>
        </p:nvSpPr>
        <p:spPr bwMode="auto">
          <a:xfrm>
            <a:off x="4572000" y="3580371"/>
            <a:ext cx="4371811" cy="1344828"/>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34464" tIns="107571" rIns="134464" bIns="107571" numCol="1" rtlCol="0" anchor="ctr" anchorCtr="0" compatLnSpc="1">
            <a:prstTxWarp prst="textNoShape">
              <a:avLst/>
            </a:prstTxWarp>
          </a:bodyPr>
          <a:lstStyle/>
          <a:p>
            <a:pPr algn="ctr" defTabSz="685577" fontAlgn="base">
              <a:spcBef>
                <a:spcPct val="0"/>
              </a:spcBef>
              <a:spcAft>
                <a:spcPct val="0"/>
              </a:spcAft>
            </a:pPr>
            <a:endParaRPr lang="en-US" sz="1471"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4572000" y="1054559"/>
            <a:ext cx="4370072" cy="2524647"/>
          </a:xfrm>
          <a:blipFill>
            <a:blip r:embed="rId3"/>
            <a:stretch>
              <a:fillRect/>
            </a:stretch>
          </a:blipFill>
        </p:spPr>
        <p:txBody>
          <a:bodyPr lIns="182880" tIns="146304" rIns="182880" bIns="146304">
            <a:noAutofit/>
          </a:bodyPr>
          <a:lstStyle>
            <a:lvl1pPr marL="0" indent="0">
              <a:buNone/>
              <a:defRPr lang="en-US" sz="1765" kern="1200" spc="0" baseline="0" dirty="0">
                <a:gradFill>
                  <a:gsLst>
                    <a:gs pos="1250">
                      <a:schemeClr val="tx1"/>
                    </a:gs>
                    <a:gs pos="100000">
                      <a:schemeClr val="tx1"/>
                    </a:gs>
                  </a:gsLst>
                  <a:lin ang="5400000" scaled="0"/>
                </a:gradFill>
                <a:latin typeface="+mn-lt"/>
                <a:ea typeface="+mn-ea"/>
                <a:cs typeface="+mn-cs"/>
              </a:defRPr>
            </a:lvl1pPr>
            <a:lvl2pPr algn="ctr">
              <a:defRPr lang="en-US" sz="1765"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685775"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4403921" y="1350772"/>
            <a:ext cx="0" cy="3496514"/>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01930" y="2397810"/>
            <a:ext cx="4033912" cy="2527390"/>
          </a:xfrm>
        </p:spPr>
        <p:txBody>
          <a:bodyPr lIns="182880" tIns="146304" rIns="182880" bIns="146304">
            <a:noAutofit/>
          </a:bodyPr>
          <a:lstStyle>
            <a:lvl1pPr marL="0" indent="0">
              <a:buNone/>
              <a:defRPr sz="1765">
                <a:latin typeface="+mn-lt"/>
              </a:defRPr>
            </a:lvl1pPr>
          </a:lstStyle>
          <a:p>
            <a:pPr lvl="0"/>
            <a:r>
              <a:rPr lang="en-US"/>
              <a:t>Edit Master text styles</a:t>
            </a:r>
          </a:p>
        </p:txBody>
      </p:sp>
      <p:sp>
        <p:nvSpPr>
          <p:cNvPr id="15" name="Text Placeholder 14"/>
          <p:cNvSpPr>
            <a:spLocks noGrp="1"/>
          </p:cNvSpPr>
          <p:nvPr>
            <p:ph type="body" sz="quarter" idx="13"/>
          </p:nvPr>
        </p:nvSpPr>
        <p:spPr>
          <a:xfrm>
            <a:off x="4572001" y="3580371"/>
            <a:ext cx="4370071" cy="1343662"/>
          </a:xfrm>
        </p:spPr>
        <p:txBody>
          <a:bodyPr lIns="182880" tIns="146304" rIns="182880" bIns="146304" anchor="ctr">
            <a:noAutofit/>
          </a:bodyPr>
          <a:lstStyle>
            <a:lvl1pPr marL="0" indent="0" algn="ctr">
              <a:buNone/>
              <a:defRPr sz="2353">
                <a:gradFill>
                  <a:gsLst>
                    <a:gs pos="27434">
                      <a:srgbClr val="FFFFFF"/>
                    </a:gs>
                    <a:gs pos="54000">
                      <a:srgbClr val="FFFFFF"/>
                    </a:gs>
                  </a:gsLst>
                  <a:lin ang="5400000" scaled="0"/>
                </a:gradFill>
                <a:latin typeface="+mj-lt"/>
              </a:defRPr>
            </a:lvl1pPr>
          </a:lstStyle>
          <a:p>
            <a:pPr lvl="0"/>
            <a:r>
              <a:rPr lang="en-US"/>
              <a:t>Edit Master text styles</a:t>
            </a:r>
          </a:p>
        </p:txBody>
      </p:sp>
    </p:spTree>
    <p:extLst>
      <p:ext uri="{BB962C8B-B14F-4D97-AF65-F5344CB8AC3E}">
        <p14:creationId xmlns:p14="http://schemas.microsoft.com/office/powerpoint/2010/main" val="1743089942"/>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emf"/><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5" Type="http://schemas.openxmlformats.org/officeDocument/2006/relationships/slideLayout" Target="../slideLayouts/slideLayout33.xml"/><Relationship Id="rId10" Type="http://schemas.openxmlformats.org/officeDocument/2006/relationships/image" Target="../media/image1.emf"/><Relationship Id="rId4" Type="http://schemas.openxmlformats.org/officeDocument/2006/relationships/slideLayout" Target="../slideLayouts/slideLayout32.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slideLayout" Target="../slideLayouts/slideLayout54.xml"/><Relationship Id="rId3" Type="http://schemas.openxmlformats.org/officeDocument/2006/relationships/slideLayout" Target="../slideLayouts/slideLayout39.xml"/><Relationship Id="rId21" Type="http://schemas.openxmlformats.org/officeDocument/2006/relationships/slideLayout" Target="../slideLayouts/slideLayout57.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0" Type="http://schemas.openxmlformats.org/officeDocument/2006/relationships/slideLayout" Target="../slideLayouts/slideLayout56.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image" Target="../media/image1.emf"/><Relationship Id="rId10" Type="http://schemas.openxmlformats.org/officeDocument/2006/relationships/slideLayout" Target="../slideLayouts/slideLayout46.xml"/><Relationship Id="rId19" Type="http://schemas.openxmlformats.org/officeDocument/2006/relationships/slideLayout" Target="../slideLayouts/slideLayout55.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5" Type="http://schemas.openxmlformats.org/officeDocument/2006/relationships/theme" Target="../theme/theme5.xml"/><Relationship Id="rId4" Type="http://schemas.openxmlformats.org/officeDocument/2006/relationships/slideLayout" Target="../slideLayouts/slideLayout6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theme" Target="../theme/theme6.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18" Type="http://schemas.openxmlformats.org/officeDocument/2006/relationships/slideLayout" Target="../slideLayouts/slideLayout110.xml"/><Relationship Id="rId3" Type="http://schemas.openxmlformats.org/officeDocument/2006/relationships/slideLayout" Target="../slideLayouts/slideLayout95.xml"/><Relationship Id="rId21" Type="http://schemas.openxmlformats.org/officeDocument/2006/relationships/theme" Target="../theme/theme7.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17" Type="http://schemas.openxmlformats.org/officeDocument/2006/relationships/slideLayout" Target="../slideLayouts/slideLayout109.xml"/><Relationship Id="rId2" Type="http://schemas.openxmlformats.org/officeDocument/2006/relationships/slideLayout" Target="../slideLayouts/slideLayout94.xml"/><Relationship Id="rId16" Type="http://schemas.openxmlformats.org/officeDocument/2006/relationships/slideLayout" Target="../slideLayouts/slideLayout108.xml"/><Relationship Id="rId20" Type="http://schemas.openxmlformats.org/officeDocument/2006/relationships/slideLayout" Target="../slideLayouts/slideLayout112.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slideLayout" Target="../slideLayouts/slideLayout107.xml"/><Relationship Id="rId10" Type="http://schemas.openxmlformats.org/officeDocument/2006/relationships/slideLayout" Target="../slideLayouts/slideLayout102.xml"/><Relationship Id="rId19" Type="http://schemas.openxmlformats.org/officeDocument/2006/relationships/slideLayout" Target="../slideLayouts/slideLayout111.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slideLayout" Target="../slideLayouts/slideLayout106.xml"/><Relationship Id="rId22" Type="http://schemas.openxmlformats.org/officeDocument/2006/relationships/image" Target="../media/image17.em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0.xml"/><Relationship Id="rId13" Type="http://schemas.openxmlformats.org/officeDocument/2006/relationships/slideLayout" Target="../slideLayouts/slideLayout125.xml"/><Relationship Id="rId18" Type="http://schemas.openxmlformats.org/officeDocument/2006/relationships/slideLayout" Target="../slideLayouts/slideLayout130.xml"/><Relationship Id="rId3" Type="http://schemas.openxmlformats.org/officeDocument/2006/relationships/slideLayout" Target="../slideLayouts/slideLayout115.xml"/><Relationship Id="rId7" Type="http://schemas.openxmlformats.org/officeDocument/2006/relationships/slideLayout" Target="../slideLayouts/slideLayout119.xml"/><Relationship Id="rId12" Type="http://schemas.openxmlformats.org/officeDocument/2006/relationships/slideLayout" Target="../slideLayouts/slideLayout124.xml"/><Relationship Id="rId17" Type="http://schemas.openxmlformats.org/officeDocument/2006/relationships/slideLayout" Target="../slideLayouts/slideLayout129.xml"/><Relationship Id="rId2" Type="http://schemas.openxmlformats.org/officeDocument/2006/relationships/slideLayout" Target="../slideLayouts/slideLayout114.xml"/><Relationship Id="rId16" Type="http://schemas.openxmlformats.org/officeDocument/2006/relationships/slideLayout" Target="../slideLayouts/slideLayout128.xml"/><Relationship Id="rId20" Type="http://schemas.openxmlformats.org/officeDocument/2006/relationships/image" Target="../media/image1.emf"/><Relationship Id="rId1" Type="http://schemas.openxmlformats.org/officeDocument/2006/relationships/slideLayout" Target="../slideLayouts/slideLayout113.xml"/><Relationship Id="rId6" Type="http://schemas.openxmlformats.org/officeDocument/2006/relationships/slideLayout" Target="../slideLayouts/slideLayout118.xml"/><Relationship Id="rId11" Type="http://schemas.openxmlformats.org/officeDocument/2006/relationships/slideLayout" Target="../slideLayouts/slideLayout123.xml"/><Relationship Id="rId5" Type="http://schemas.openxmlformats.org/officeDocument/2006/relationships/slideLayout" Target="../slideLayouts/slideLayout117.xml"/><Relationship Id="rId15" Type="http://schemas.openxmlformats.org/officeDocument/2006/relationships/slideLayout" Target="../slideLayouts/slideLayout127.xml"/><Relationship Id="rId10" Type="http://schemas.openxmlformats.org/officeDocument/2006/relationships/slideLayout" Target="../slideLayouts/slideLayout122.xml"/><Relationship Id="rId19" Type="http://schemas.openxmlformats.org/officeDocument/2006/relationships/theme" Target="../theme/theme8.xml"/><Relationship Id="rId4" Type="http://schemas.openxmlformats.org/officeDocument/2006/relationships/slideLayout" Target="../slideLayouts/slideLayout116.xml"/><Relationship Id="rId9" Type="http://schemas.openxmlformats.org/officeDocument/2006/relationships/slideLayout" Target="../slideLayouts/slideLayout121.xml"/><Relationship Id="rId14" Type="http://schemas.openxmlformats.org/officeDocument/2006/relationships/slideLayout" Target="../slideLayouts/slideLayout12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18" Type="http://schemas.openxmlformats.org/officeDocument/2006/relationships/tags" Target="../tags/tag2.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theme" Target="../theme/theme9.xml"/><Relationship Id="rId2" Type="http://schemas.openxmlformats.org/officeDocument/2006/relationships/slideLayout" Target="../slideLayouts/slideLayout132.xml"/><Relationship Id="rId16" Type="http://schemas.openxmlformats.org/officeDocument/2006/relationships/slideLayout" Target="../slideLayouts/slideLayout146.xml"/><Relationship Id="rId20" Type="http://schemas.openxmlformats.org/officeDocument/2006/relationships/image" Target="../media/image28.emf"/><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slideLayout" Target="../slideLayouts/slideLayout145.xml"/><Relationship Id="rId10" Type="http://schemas.openxmlformats.org/officeDocument/2006/relationships/slideLayout" Target="../slideLayouts/slideLayout140.xml"/><Relationship Id="rId19" Type="http://schemas.openxmlformats.org/officeDocument/2006/relationships/oleObject" Target="../embeddings/oleObject2.bin"/><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slideLayout" Target="../slideLayouts/slideLayout1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088F999-7A4E-6B4F-9FED-EF75B73AD044}" type="datetimeFigureOut">
              <a:rPr lang="en-US" smtClean="0"/>
              <a:t>10/1/2021</a:t>
            </a:fld>
            <a:endParaRPr lang="en-US"/>
          </a:p>
        </p:txBody>
      </p:sp>
      <p:sp>
        <p:nvSpPr>
          <p:cNvPr id="5" name="Footer Placeholder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D024AAD-DF78-DE44-A1F3-EEB19EDC9165}" type="slidenum">
              <a:rPr lang="en-US" smtClean="0"/>
              <a:t>‹#›</a:t>
            </a:fld>
            <a:endParaRPr lang="en-US"/>
          </a:p>
        </p:txBody>
      </p:sp>
    </p:spTree>
    <p:extLst>
      <p:ext uri="{BB962C8B-B14F-4D97-AF65-F5344CB8AC3E}">
        <p14:creationId xmlns:p14="http://schemas.microsoft.com/office/powerpoint/2010/main" val="1580938178"/>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726"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2769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38150" y="1076627"/>
            <a:ext cx="8263890" cy="1791260"/>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16"/>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65485777"/>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3" r:id="rId12"/>
    <p:sldLayoutId id="2147483724" r:id="rId13"/>
    <p:sldLayoutId id="2147483725" r:id="rId14"/>
  </p:sldLayoutIdLst>
  <p:transition>
    <p:fade/>
  </p:transition>
  <p:txStyles>
    <p:titleStyle>
      <a:lvl1pPr algn="l" defTabSz="699557" rtl="0" eaLnBrk="1" latinLnBrk="0" hangingPunct="1">
        <a:lnSpc>
          <a:spcPct val="100000"/>
        </a:lnSpc>
        <a:spcBef>
          <a:spcPct val="0"/>
        </a:spcBef>
        <a:buNone/>
        <a:defRPr lang="en-US" sz="18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4">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276999"/>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438150" y="1076627"/>
            <a:ext cx="8263890" cy="1791260"/>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10"/>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005444"/>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Lst>
  <p:transition>
    <p:fade/>
  </p:transition>
  <p:hf sldNum="0" hdr="0" ftr="0" dt="0"/>
  <p:txStyles>
    <p:titleStyle>
      <a:lvl1pPr algn="l" defTabSz="699557" rtl="0" eaLnBrk="1" latinLnBrk="0" hangingPunct="1">
        <a:lnSpc>
          <a:spcPct val="100000"/>
        </a:lnSpc>
        <a:spcBef>
          <a:spcPct val="0"/>
        </a:spcBef>
        <a:buNone/>
        <a:defRPr lang="en-US" sz="18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3000" kern="1200" spc="0" baseline="0">
          <a:solidFill>
            <a:schemeClr val="tx1"/>
          </a:soli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3">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98224136"/>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 id="2147483755" r:id="rId19"/>
    <p:sldLayoutId id="2147483756" r:id="rId20"/>
    <p:sldLayoutId id="2147483757" r:id="rId21"/>
  </p:sldLayoutIdLst>
  <p:transition>
    <p:fade/>
  </p:transition>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73737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6165105"/>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Lst>
  <p:txStyles>
    <p:titleStyle>
      <a:lvl1pPr algn="l" defTabSz="91437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2" indent="-228594" algn="l" defTabSz="91437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8"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5"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6">
          <p15:clr>
            <a:srgbClr val="F26B43"/>
          </p15:clr>
        </p15:guide>
        <p15:guide id="2" pos="144">
          <p15:clr>
            <a:srgbClr val="F26B43"/>
          </p15:clr>
        </p15:guide>
        <p15:guide id="3" pos="5616">
          <p15:clr>
            <a:srgbClr val="F26B43"/>
          </p15:clr>
        </p15:guide>
        <p15:guide id="4" orient="horz" pos="3084">
          <p15:clr>
            <a:srgbClr val="F26B43"/>
          </p15:clr>
        </p15:guide>
        <p15:guide id="5" orient="horz" pos="804">
          <p15:clr>
            <a:srgbClr val="F26B43"/>
          </p15:clr>
        </p15:guide>
        <p15:guide id="6" orient="horz" pos="49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03064"/>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3" y="1028701"/>
            <a:ext cx="8740141" cy="1295114"/>
          </a:xfrm>
          <a:prstGeom prst="rect">
            <a:avLst/>
          </a:prstGeom>
        </p:spPr>
        <p:txBody>
          <a:bodyPr vert="horz" wrap="square" lIns="146304" tIns="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p:cNvGrpSpPr/>
          <p:nvPr/>
        </p:nvGrpSpPr>
        <p:grpSpPr>
          <a:xfrm>
            <a:off x="9216924" y="3355938"/>
            <a:ext cx="285898" cy="1787562"/>
            <a:chOff x="12475300" y="2695026"/>
            <a:chExt cx="666090" cy="4164697"/>
          </a:xfrm>
        </p:grpSpPr>
        <p:sp>
          <p:nvSpPr>
            <p:cNvPr id="5" name="Oval 4"/>
            <p:cNvSpPr/>
            <p:nvPr userDrawn="1"/>
          </p:nvSpPr>
          <p:spPr bwMode="auto">
            <a:xfrm flipH="1">
              <a:off x="12475300" y="4444330"/>
              <a:ext cx="666090" cy="666089"/>
            </a:xfrm>
            <a:prstGeom prst="ellipse">
              <a:avLst/>
            </a:prstGeom>
            <a:solidFill>
              <a:srgbClr val="0078D7"/>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flipH="1">
              <a:off x="12475300" y="5318982"/>
              <a:ext cx="666090" cy="666089"/>
            </a:xfrm>
            <a:prstGeom prst="ellipse">
              <a:avLst/>
            </a:prstGeom>
            <a:solidFill>
              <a:srgbClr val="EEEEEE"/>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flipH="1">
              <a:off x="12475300" y="6193634"/>
              <a:ext cx="666090" cy="666089"/>
            </a:xfrm>
            <a:prstGeom prst="ellipse">
              <a:avLst/>
            </a:prstGeom>
            <a:solidFill>
              <a:srgbClr val="333333"/>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flipH="1">
              <a:off x="12475300" y="3569678"/>
              <a:ext cx="666090" cy="666089"/>
            </a:xfrm>
            <a:prstGeom prst="ellipse">
              <a:avLst/>
            </a:prstGeom>
            <a:solidFill>
              <a:srgbClr val="D2D2D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flipH="1">
              <a:off x="12475300" y="2695026"/>
              <a:ext cx="666090" cy="666089"/>
            </a:xfrm>
            <a:prstGeom prst="ellipse">
              <a:avLst/>
            </a:prstGeom>
            <a:solidFill>
              <a:srgbClr val="00BCF2"/>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99086" fontAlgn="base">
                <a:lnSpc>
                  <a:spcPct val="90000"/>
                </a:lnSpc>
                <a:spcBef>
                  <a:spcPct val="0"/>
                </a:spcBef>
                <a:spcAft>
                  <a:spcPct val="0"/>
                </a:spcAft>
              </a:pPr>
              <a:endParaRPr lang="en-US" sz="1800"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81624364"/>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 id="2147483776" r:id="rId13"/>
    <p:sldLayoutId id="2147483777" r:id="rId14"/>
    <p:sldLayoutId id="2147483778" r:id="rId15"/>
    <p:sldLayoutId id="2147483779" r:id="rId16"/>
    <p:sldLayoutId id="2147483780" r:id="rId17"/>
    <p:sldLayoutId id="2147483781" r:id="rId18"/>
    <p:sldLayoutId id="2147483782" r:id="rId19"/>
    <p:sldLayoutId id="2147483783" r:id="rId20"/>
    <p:sldLayoutId id="2147483784" r:id="rId21"/>
    <p:sldLayoutId id="2147483785" r:id="rId22"/>
    <p:sldLayoutId id="2147483786" r:id="rId23"/>
    <p:sldLayoutId id="2147483787" r:id="rId24"/>
    <p:sldLayoutId id="2147483788" r:id="rId25"/>
    <p:sldLayoutId id="2147483789" r:id="rId26"/>
    <p:sldLayoutId id="2147483790" r:id="rId27"/>
    <p:sldLayoutId id="2147483791" r:id="rId28"/>
    <p:sldLayoutId id="2147483792" r:id="rId29"/>
    <p:sldLayoutId id="2147483793" r:id="rId30"/>
    <p:sldLayoutId id="2147483794" r:id="rId31"/>
  </p:sldLayoutIdLst>
  <p:transition>
    <p:fade/>
  </p:transition>
  <p:txStyles>
    <p:titleStyle>
      <a:lvl1pPr algn="l" defTabSz="685381" rtl="0" eaLnBrk="1" latinLnBrk="0" hangingPunct="1">
        <a:lnSpc>
          <a:spcPct val="90000"/>
        </a:lnSpc>
        <a:spcBef>
          <a:spcPct val="0"/>
        </a:spcBef>
        <a:buNone/>
        <a:defRPr lang="en-US" sz="2059" b="0" kern="1200" cap="none" spc="-75" baseline="0" dirty="0" smtClean="0">
          <a:ln w="3175">
            <a:noFill/>
          </a:ln>
          <a:solidFill>
            <a:schemeClr val="accent6"/>
          </a:solidFill>
          <a:effectLst/>
          <a:latin typeface="+mj-lt"/>
          <a:ea typeface="+mn-ea"/>
          <a:cs typeface="Segoe UI" pitchFamily="34" charset="0"/>
        </a:defRPr>
      </a:lvl1pPr>
    </p:titleStyle>
    <p:bodyStyle>
      <a:lvl1pPr marL="251963" marR="0" indent="-251963" algn="l" defTabSz="685381" rtl="0" eaLnBrk="1" fontAlgn="auto" latinLnBrk="0" hangingPunct="1">
        <a:lnSpc>
          <a:spcPct val="90000"/>
        </a:lnSpc>
        <a:spcBef>
          <a:spcPct val="20000"/>
        </a:spcBef>
        <a:spcAft>
          <a:spcPts val="0"/>
        </a:spcAft>
        <a:buClrTx/>
        <a:buSzPct val="90000"/>
        <a:buFont typeface="Arial" pitchFamily="34" charset="0"/>
        <a:buChar char="•"/>
        <a:tabLst/>
        <a:defRPr sz="2059" kern="1200" spc="0" baseline="0">
          <a:gradFill>
            <a:gsLst>
              <a:gs pos="1250">
                <a:schemeClr val="tx1"/>
              </a:gs>
              <a:gs pos="100000">
                <a:schemeClr val="tx1"/>
              </a:gs>
            </a:gsLst>
            <a:lin ang="5400000" scaled="0"/>
          </a:gradFill>
          <a:latin typeface="+mj-lt"/>
          <a:ea typeface="+mn-ea"/>
          <a:cs typeface="+mn-cs"/>
        </a:defRPr>
      </a:lvl1pPr>
      <a:lvl2pPr marL="429271" marR="0" indent="-177306" algn="l" defTabSz="685381"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2"/>
              </a:gs>
              <a:gs pos="100000">
                <a:schemeClr val="tx2"/>
              </a:gs>
            </a:gsLst>
            <a:lin ang="5400000" scaled="0"/>
          </a:gradFill>
          <a:latin typeface="+mn-lt"/>
          <a:ea typeface="+mn-ea"/>
          <a:cs typeface="+mn-cs"/>
        </a:defRPr>
      </a:lvl2pPr>
      <a:lvl3pPr marL="587914" marR="0" indent="-167976" algn="l" defTabSz="685381" rtl="0" eaLnBrk="1" fontAlgn="auto" latinLnBrk="0" hangingPunct="1">
        <a:lnSpc>
          <a:spcPct val="90000"/>
        </a:lnSpc>
        <a:spcBef>
          <a:spcPct val="20000"/>
        </a:spcBef>
        <a:spcAft>
          <a:spcPts val="0"/>
        </a:spcAft>
        <a:buClrTx/>
        <a:buSzPct val="90000"/>
        <a:buFont typeface="Arial" pitchFamily="34" charset="0"/>
        <a:buChar char="•"/>
        <a:tabLst/>
        <a:defRPr sz="1324" kern="1200" spc="0" baseline="0">
          <a:gradFill>
            <a:gsLst>
              <a:gs pos="1250">
                <a:schemeClr val="tx1"/>
              </a:gs>
              <a:gs pos="100000">
                <a:schemeClr val="tx1"/>
              </a:gs>
            </a:gsLst>
            <a:lin ang="5400000" scaled="0"/>
          </a:gradFill>
          <a:latin typeface="+mn-lt"/>
          <a:ea typeface="+mn-ea"/>
          <a:cs typeface="+mn-cs"/>
        </a:defRPr>
      </a:lvl3pPr>
      <a:lvl4pPr marL="755890" marR="0" indent="-167976" algn="l" defTabSz="685381"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4pPr>
      <a:lvl5pPr marL="923866" marR="0" indent="-167976" algn="l" defTabSz="685381" rtl="0" eaLnBrk="1" fontAlgn="auto" latinLnBrk="0" hangingPunct="1">
        <a:lnSpc>
          <a:spcPct val="90000"/>
        </a:lnSpc>
        <a:spcBef>
          <a:spcPct val="20000"/>
        </a:spcBef>
        <a:spcAft>
          <a:spcPts val="0"/>
        </a:spcAft>
        <a:buClrTx/>
        <a:buSzPct val="90000"/>
        <a:buFont typeface="Arial" pitchFamily="34" charset="0"/>
        <a:buChar char="•"/>
        <a:tabLst/>
        <a:defRPr sz="1200" kern="1200" spc="0" baseline="0">
          <a:gradFill>
            <a:gsLst>
              <a:gs pos="1250">
                <a:schemeClr val="tx1"/>
              </a:gs>
              <a:gs pos="100000">
                <a:schemeClr val="tx1"/>
              </a:gs>
            </a:gsLst>
            <a:lin ang="5400000" scaled="0"/>
          </a:gradFill>
          <a:latin typeface="+mn-lt"/>
          <a:ea typeface="+mn-ea"/>
          <a:cs typeface="+mn-cs"/>
        </a:defRPr>
      </a:lvl5pPr>
      <a:lvl6pPr marL="1884796" indent="-171345" algn="l" defTabSz="685381"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7487" indent="-171345" algn="l" defTabSz="685381"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0177" indent="-171345" algn="l" defTabSz="685381"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2867" indent="-171345" algn="l" defTabSz="685381"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381" rtl="0" eaLnBrk="1" latinLnBrk="0" hangingPunct="1">
        <a:defRPr sz="1324" kern="1200">
          <a:solidFill>
            <a:schemeClr val="tx1"/>
          </a:solidFill>
          <a:latin typeface="+mn-lt"/>
          <a:ea typeface="+mn-ea"/>
          <a:cs typeface="+mn-cs"/>
        </a:defRPr>
      </a:lvl1pPr>
      <a:lvl2pPr marL="342689" algn="l" defTabSz="685381" rtl="0" eaLnBrk="1" latinLnBrk="0" hangingPunct="1">
        <a:defRPr sz="1324" kern="1200">
          <a:solidFill>
            <a:schemeClr val="tx1"/>
          </a:solidFill>
          <a:latin typeface="+mn-lt"/>
          <a:ea typeface="+mn-ea"/>
          <a:cs typeface="+mn-cs"/>
        </a:defRPr>
      </a:lvl2pPr>
      <a:lvl3pPr marL="685381" algn="l" defTabSz="685381" rtl="0" eaLnBrk="1" latinLnBrk="0" hangingPunct="1">
        <a:defRPr sz="1324" kern="1200">
          <a:solidFill>
            <a:schemeClr val="tx1"/>
          </a:solidFill>
          <a:latin typeface="+mn-lt"/>
          <a:ea typeface="+mn-ea"/>
          <a:cs typeface="+mn-cs"/>
        </a:defRPr>
      </a:lvl3pPr>
      <a:lvl4pPr marL="1028070" algn="l" defTabSz="685381" rtl="0" eaLnBrk="1" latinLnBrk="0" hangingPunct="1">
        <a:defRPr sz="1324" kern="1200">
          <a:solidFill>
            <a:schemeClr val="tx1"/>
          </a:solidFill>
          <a:latin typeface="+mn-lt"/>
          <a:ea typeface="+mn-ea"/>
          <a:cs typeface="+mn-cs"/>
        </a:defRPr>
      </a:lvl4pPr>
      <a:lvl5pPr marL="1370761" algn="l" defTabSz="685381" rtl="0" eaLnBrk="1" latinLnBrk="0" hangingPunct="1">
        <a:defRPr sz="1324" kern="1200">
          <a:solidFill>
            <a:schemeClr val="tx1"/>
          </a:solidFill>
          <a:latin typeface="+mn-lt"/>
          <a:ea typeface="+mn-ea"/>
          <a:cs typeface="+mn-cs"/>
        </a:defRPr>
      </a:lvl5pPr>
      <a:lvl6pPr marL="1713451" algn="l" defTabSz="685381" rtl="0" eaLnBrk="1" latinLnBrk="0" hangingPunct="1">
        <a:defRPr sz="1324" kern="1200">
          <a:solidFill>
            <a:schemeClr val="tx1"/>
          </a:solidFill>
          <a:latin typeface="+mn-lt"/>
          <a:ea typeface="+mn-ea"/>
          <a:cs typeface="+mn-cs"/>
        </a:defRPr>
      </a:lvl6pPr>
      <a:lvl7pPr marL="2056142" algn="l" defTabSz="685381" rtl="0" eaLnBrk="1" latinLnBrk="0" hangingPunct="1">
        <a:defRPr sz="1324" kern="1200">
          <a:solidFill>
            <a:schemeClr val="tx1"/>
          </a:solidFill>
          <a:latin typeface="+mn-lt"/>
          <a:ea typeface="+mn-ea"/>
          <a:cs typeface="+mn-cs"/>
        </a:defRPr>
      </a:lvl7pPr>
      <a:lvl8pPr marL="2398830" algn="l" defTabSz="685381" rtl="0" eaLnBrk="1" latinLnBrk="0" hangingPunct="1">
        <a:defRPr sz="1324" kern="1200">
          <a:solidFill>
            <a:schemeClr val="tx1"/>
          </a:solidFill>
          <a:latin typeface="+mn-lt"/>
          <a:ea typeface="+mn-ea"/>
          <a:cs typeface="+mn-cs"/>
        </a:defRPr>
      </a:lvl8pPr>
      <a:lvl9pPr marL="2741522" algn="l" defTabSz="685381"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73">
          <p15:clr>
            <a:srgbClr val="C35EA4"/>
          </p15:clr>
        </p15:guide>
        <p15:guide id="17" pos="7661">
          <p15:clr>
            <a:srgbClr val="C35EA4"/>
          </p15:clr>
        </p15:guide>
        <p15:guide id="25" orient="horz" pos="187">
          <p15:clr>
            <a:srgbClr val="C35EA4"/>
          </p15:clr>
        </p15:guide>
        <p15:guide id="26" orient="horz" pos="4219">
          <p15:clr>
            <a:srgbClr val="C35EA4"/>
          </p15:clr>
        </p15:guide>
        <p15:guide id="27" pos="3917">
          <p15:clr>
            <a:srgbClr val="C35EA4"/>
          </p15:clr>
        </p15:guide>
        <p15:guide id="28" orient="horz" pos="881">
          <p15:clr>
            <a:srgbClr val="C35EA4"/>
          </p15:clr>
        </p15:guide>
        <p15:guide id="29" orient="horz" pos="1077">
          <p15:clr>
            <a:srgbClr val="C35EA4"/>
          </p15:clr>
        </p15:guide>
        <p15:guide id="30" pos="269">
          <p15:clr>
            <a:srgbClr val="C35EA4"/>
          </p15:clr>
        </p15:guide>
        <p15:guide id="31" pos="7565">
          <p15:clr>
            <a:srgbClr val="C35EA4"/>
          </p15:clr>
        </p15:guide>
        <p15:guide id="32" orient="horz" pos="283">
          <p15:clr>
            <a:srgbClr val="C35EA4"/>
          </p15:clr>
        </p15:guide>
        <p15:guide id="33" orient="horz" pos="4123">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17134"/>
            <a:ext cx="8741880" cy="674749"/>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891884"/>
            <a:ext cx="8740141" cy="174644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p:nvPicPr>
        <p:blipFill>
          <a:blip r:embed="rId22"/>
          <a:stretch>
            <a:fillRect/>
          </a:stretch>
        </p:blipFill>
        <p:spPr>
          <a:xfrm rot="5400000">
            <a:off x="6890310" y="2259293"/>
            <a:ext cx="5143967" cy="624914"/>
          </a:xfrm>
          <a:prstGeom prst="rect">
            <a:avLst/>
          </a:prstGeom>
        </p:spPr>
      </p:pic>
    </p:spTree>
    <p:extLst>
      <p:ext uri="{BB962C8B-B14F-4D97-AF65-F5344CB8AC3E}">
        <p14:creationId xmlns:p14="http://schemas.microsoft.com/office/powerpoint/2010/main" val="4119313053"/>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809" r:id="rId14"/>
    <p:sldLayoutId id="2147483810" r:id="rId15"/>
    <p:sldLayoutId id="2147483811" r:id="rId16"/>
    <p:sldLayoutId id="2147483812" r:id="rId17"/>
    <p:sldLayoutId id="2147483813" r:id="rId18"/>
    <p:sldLayoutId id="2147483814" r:id="rId19"/>
    <p:sldLayoutId id="2147483815" r:id="rId20"/>
  </p:sldLayoutIdLst>
  <p:transition>
    <p:fade/>
  </p:transition>
  <p:txStyles>
    <p:titleStyle>
      <a:lvl1pPr algn="l" defTabSz="685775" rtl="0" eaLnBrk="1" latinLnBrk="0" hangingPunct="1">
        <a:lnSpc>
          <a:spcPct val="90000"/>
        </a:lnSpc>
        <a:spcBef>
          <a:spcPct val="0"/>
        </a:spcBef>
        <a:buNone/>
        <a:defRPr lang="en-US" sz="3529"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68073"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647" kern="1200" spc="0" baseline="0">
          <a:gradFill>
            <a:gsLst>
              <a:gs pos="1250">
                <a:schemeClr val="tx1"/>
              </a:gs>
              <a:gs pos="100000">
                <a:schemeClr val="tx1"/>
              </a:gs>
            </a:gsLst>
            <a:lin ang="5400000" scaled="0"/>
          </a:gradFill>
          <a:latin typeface="+mj-lt"/>
          <a:ea typeface="+mn-ea"/>
          <a:cs typeface="+mn-cs"/>
        </a:defRPr>
      </a:lvl1pPr>
      <a:lvl2pPr marL="336145"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59" kern="1200" spc="0" baseline="0">
          <a:gradFill>
            <a:gsLst>
              <a:gs pos="1250">
                <a:schemeClr val="tx1"/>
              </a:gs>
              <a:gs pos="100000">
                <a:schemeClr val="tx1"/>
              </a:gs>
            </a:gsLst>
            <a:lin ang="5400000" scaled="0"/>
          </a:gradFill>
          <a:latin typeface="+mn-lt"/>
          <a:ea typeface="+mn-ea"/>
          <a:cs typeface="+mn-cs"/>
        </a:defRPr>
      </a:lvl2pPr>
      <a:lvl3pPr marL="504218"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n-lt"/>
          <a:ea typeface="+mn-ea"/>
          <a:cs typeface="+mn-cs"/>
        </a:defRPr>
      </a:lvl3pPr>
      <a:lvl4pPr marL="672290"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4pPr>
      <a:lvl5pPr marL="840362" marR="0" indent="-168073" algn="l" defTabSz="685775"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618" kern="1200" spc="0" baseline="0">
          <a:gradFill>
            <a:gsLst>
              <a:gs pos="1250">
                <a:schemeClr val="tx1"/>
              </a:gs>
              <a:gs pos="100000">
                <a:schemeClr val="tx1"/>
              </a:gs>
            </a:gsLst>
            <a:lin ang="5400000" scaled="0"/>
          </a:gradFill>
          <a:latin typeface="+mn-lt"/>
          <a:ea typeface="+mn-ea"/>
          <a:cs typeface="+mn-cs"/>
        </a:defRPr>
      </a:lvl5pPr>
      <a:lvl6pPr marL="1885882"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770"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658"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546" indent="-171444" algn="l" defTabSz="685775"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775" rtl="0" eaLnBrk="1" latinLnBrk="0" hangingPunct="1">
        <a:defRPr sz="1324" kern="1200">
          <a:solidFill>
            <a:schemeClr val="tx1"/>
          </a:solidFill>
          <a:latin typeface="+mn-lt"/>
          <a:ea typeface="+mn-ea"/>
          <a:cs typeface="+mn-cs"/>
        </a:defRPr>
      </a:lvl1pPr>
      <a:lvl2pPr marL="342887" algn="l" defTabSz="685775" rtl="0" eaLnBrk="1" latinLnBrk="0" hangingPunct="1">
        <a:defRPr sz="1324" kern="1200">
          <a:solidFill>
            <a:schemeClr val="tx1"/>
          </a:solidFill>
          <a:latin typeface="+mn-lt"/>
          <a:ea typeface="+mn-ea"/>
          <a:cs typeface="+mn-cs"/>
        </a:defRPr>
      </a:lvl2pPr>
      <a:lvl3pPr marL="685775" algn="l" defTabSz="685775" rtl="0" eaLnBrk="1" latinLnBrk="0" hangingPunct="1">
        <a:defRPr sz="1324" kern="1200">
          <a:solidFill>
            <a:schemeClr val="tx1"/>
          </a:solidFill>
          <a:latin typeface="+mn-lt"/>
          <a:ea typeface="+mn-ea"/>
          <a:cs typeface="+mn-cs"/>
        </a:defRPr>
      </a:lvl3pPr>
      <a:lvl4pPr marL="1028663" algn="l" defTabSz="685775" rtl="0" eaLnBrk="1" latinLnBrk="0" hangingPunct="1">
        <a:defRPr sz="1324" kern="1200">
          <a:solidFill>
            <a:schemeClr val="tx1"/>
          </a:solidFill>
          <a:latin typeface="+mn-lt"/>
          <a:ea typeface="+mn-ea"/>
          <a:cs typeface="+mn-cs"/>
        </a:defRPr>
      </a:lvl4pPr>
      <a:lvl5pPr marL="1371551" algn="l" defTabSz="685775" rtl="0" eaLnBrk="1" latinLnBrk="0" hangingPunct="1">
        <a:defRPr sz="1324" kern="1200">
          <a:solidFill>
            <a:schemeClr val="tx1"/>
          </a:solidFill>
          <a:latin typeface="+mn-lt"/>
          <a:ea typeface="+mn-ea"/>
          <a:cs typeface="+mn-cs"/>
        </a:defRPr>
      </a:lvl5pPr>
      <a:lvl6pPr marL="1714439" algn="l" defTabSz="685775" rtl="0" eaLnBrk="1" latinLnBrk="0" hangingPunct="1">
        <a:defRPr sz="1324" kern="1200">
          <a:solidFill>
            <a:schemeClr val="tx1"/>
          </a:solidFill>
          <a:latin typeface="+mn-lt"/>
          <a:ea typeface="+mn-ea"/>
          <a:cs typeface="+mn-cs"/>
        </a:defRPr>
      </a:lvl6pPr>
      <a:lvl7pPr marL="2057326" algn="l" defTabSz="685775" rtl="0" eaLnBrk="1" latinLnBrk="0" hangingPunct="1">
        <a:defRPr sz="1324" kern="1200">
          <a:solidFill>
            <a:schemeClr val="tx1"/>
          </a:solidFill>
          <a:latin typeface="+mn-lt"/>
          <a:ea typeface="+mn-ea"/>
          <a:cs typeface="+mn-cs"/>
        </a:defRPr>
      </a:lvl7pPr>
      <a:lvl8pPr marL="2400213" algn="l" defTabSz="685775" rtl="0" eaLnBrk="1" latinLnBrk="0" hangingPunct="1">
        <a:defRPr sz="1324" kern="1200">
          <a:solidFill>
            <a:schemeClr val="tx1"/>
          </a:solidFill>
          <a:latin typeface="+mn-lt"/>
          <a:ea typeface="+mn-ea"/>
          <a:cs typeface="+mn-cs"/>
        </a:defRPr>
      </a:lvl8pPr>
      <a:lvl9pPr marL="2743102" algn="l" defTabSz="685775"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438150" y="1076628"/>
            <a:ext cx="8263890" cy="1209562"/>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rot="5400000">
            <a:off x="6966741" y="2206983"/>
            <a:ext cx="5143500" cy="729534"/>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43330778"/>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 id="2147483834" r:id="rId18"/>
  </p:sldLayoutIdLst>
  <p:transition>
    <p:fade/>
  </p:transition>
  <p:hf sldNum="0" hdr="0" ftr="0" dt="0"/>
  <p:txStyles>
    <p:titleStyle>
      <a:lvl1pPr algn="l" defTabSz="699557" rtl="0" eaLnBrk="1" latinLnBrk="0" hangingPunct="1">
        <a:lnSpc>
          <a:spcPct val="100000"/>
        </a:lnSpc>
        <a:spcBef>
          <a:spcPct val="0"/>
        </a:spcBef>
        <a:buNone/>
        <a:defRPr lang="en-US" sz="2700" b="1" kern="1200" cap="none" spc="-38"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gradFill>
            <a:gsLst>
              <a:gs pos="1250">
                <a:schemeClr val="tx1"/>
              </a:gs>
              <a:gs pos="100000">
                <a:schemeClr val="tx1"/>
              </a:gs>
            </a:gsLst>
            <a:lin ang="5400000" scaled="0"/>
          </a:gra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gradFill>
            <a:gsLst>
              <a:gs pos="1250">
                <a:schemeClr val="tx1"/>
              </a:gs>
              <a:gs pos="100000">
                <a:schemeClr val="tx1"/>
              </a:gs>
            </a:gsLst>
            <a:lin ang="5400000" scaled="0"/>
          </a:gra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gradFill>
            <a:gsLst>
              <a:gs pos="1250">
                <a:schemeClr val="tx1"/>
              </a:gs>
              <a:gs pos="100000">
                <a:schemeClr val="tx1"/>
              </a:gs>
            </a:gsLst>
            <a:lin ang="5400000" scaled="0"/>
          </a:gra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18"/>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19" imgW="378" imgH="379" progId="TCLayout.ActiveDocument.1">
                  <p:embed/>
                </p:oleObj>
              </mc:Choice>
              <mc:Fallback>
                <p:oleObj name="think-cell Slide" r:id="rId19" imgW="378" imgH="379" progId="TCLayout.ActiveDocument.1">
                  <p:embed/>
                  <p:pic>
                    <p:nvPicPr>
                      <p:cNvPr id="3" name="Object 2" hidden="1"/>
                      <p:cNvPicPr/>
                      <p:nvPr/>
                    </p:nvPicPr>
                    <p:blipFill>
                      <a:blip r:embed="rId20"/>
                      <a:stretch>
                        <a:fillRect/>
                      </a:stretch>
                    </p:blipFill>
                    <p:spPr>
                      <a:xfrm>
                        <a:off x="1192" y="1192"/>
                        <a:ext cx="1190" cy="1190"/>
                      </a:xfrm>
                      <a:prstGeom prst="rect">
                        <a:avLst/>
                      </a:prstGeom>
                    </p:spPr>
                  </p:pic>
                </p:oleObj>
              </mc:Fallback>
            </mc:AlternateContent>
          </a:graphicData>
        </a:graphic>
      </p:graphicFrame>
      <p:sp>
        <p:nvSpPr>
          <p:cNvPr id="2" name="Title Placeholder 1"/>
          <p:cNvSpPr>
            <a:spLocks noGrp="1"/>
          </p:cNvSpPr>
          <p:nvPr>
            <p:ph type="title"/>
          </p:nvPr>
        </p:nvSpPr>
        <p:spPr>
          <a:xfrm>
            <a:off x="201696" y="218328"/>
            <a:ext cx="8599404" cy="674749"/>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01932" y="997850"/>
            <a:ext cx="8599169" cy="1675843"/>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5855351"/>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Lst>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hf hdr="0" ftr="0" dt="0"/>
  <p:txStyles>
    <p:titleStyle>
      <a:lvl1pPr algn="l" defTabSz="685644" rtl="0" eaLnBrk="1" latinLnBrk="0" hangingPunct="1">
        <a:lnSpc>
          <a:spcPct val="90000"/>
        </a:lnSpc>
        <a:spcBef>
          <a:spcPct val="0"/>
        </a:spcBef>
        <a:buNone/>
        <a:defRPr lang="en-US" sz="3000" b="0" i="0" kern="1200" cap="none" spc="-75" baseline="0" dirty="0" smtClean="0">
          <a:ln w="3175">
            <a:noFill/>
          </a:ln>
          <a:solidFill>
            <a:schemeClr val="bg1"/>
          </a:solidFill>
          <a:effectLst/>
          <a:latin typeface="+mj-lt"/>
          <a:ea typeface="Segoe UI Semilight" charset="0"/>
          <a:cs typeface="Segoe UI Semilight" charset="0"/>
        </a:defRPr>
      </a:lvl1pPr>
    </p:titleStyle>
    <p:bodyStyle>
      <a:lvl1pPr marL="252060" marR="0" indent="-252060" algn="l" defTabSz="685644" rtl="0" eaLnBrk="1" fontAlgn="auto" latinLnBrk="0" hangingPunct="1">
        <a:lnSpc>
          <a:spcPct val="90000"/>
        </a:lnSpc>
        <a:spcBef>
          <a:spcPct val="20000"/>
        </a:spcBef>
        <a:spcAft>
          <a:spcPts val="0"/>
        </a:spcAft>
        <a:buClrTx/>
        <a:buSzPct val="90000"/>
        <a:buFont typeface="Arial" pitchFamily="34" charset="0"/>
        <a:buChar char="•"/>
        <a:tabLst/>
        <a:defRPr sz="2700" b="0" i="0" kern="1200" spc="0" baseline="0">
          <a:solidFill>
            <a:schemeClr val="bg1"/>
          </a:solidFill>
          <a:latin typeface="+mn-lt"/>
          <a:ea typeface="Segoe UI" charset="0"/>
          <a:cs typeface="Segoe UI" charset="0"/>
        </a:defRPr>
      </a:lvl1pPr>
      <a:lvl2pPr marL="429436" marR="0" indent="-177375" algn="l" defTabSz="6856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2pPr>
      <a:lvl3pPr marL="588140"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bg1"/>
          </a:solidFill>
          <a:latin typeface="+mn-lt"/>
          <a:ea typeface="+mn-ea"/>
          <a:cs typeface="+mn-cs"/>
        </a:defRPr>
      </a:lvl3pPr>
      <a:lvl4pPr marL="75618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solidFill>
            <a:schemeClr val="bg1"/>
          </a:solidFill>
          <a:latin typeface="+mn-lt"/>
          <a:ea typeface="+mn-ea"/>
          <a:cs typeface="+mn-cs"/>
        </a:defRPr>
      </a:lvl4pPr>
      <a:lvl5pPr marL="924221" marR="0" indent="-168041" algn="l" defTabSz="685644"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solidFill>
            <a:schemeClr val="bg1"/>
          </a:solidFill>
          <a:latin typeface="+mn-lt"/>
          <a:ea typeface="+mn-ea"/>
          <a:cs typeface="+mn-cs"/>
        </a:defRPr>
      </a:lvl5pPr>
      <a:lvl6pPr marL="1885520"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342"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164"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3986" indent="-171411" algn="l" defTabSz="685644"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44" rtl="0" eaLnBrk="1" latinLnBrk="0" hangingPunct="1">
        <a:defRPr sz="1324" kern="1200">
          <a:solidFill>
            <a:schemeClr val="tx1"/>
          </a:solidFill>
          <a:latin typeface="+mn-lt"/>
          <a:ea typeface="+mn-ea"/>
          <a:cs typeface="+mn-cs"/>
        </a:defRPr>
      </a:lvl1pPr>
      <a:lvl2pPr marL="342821" algn="l" defTabSz="685644" rtl="0" eaLnBrk="1" latinLnBrk="0" hangingPunct="1">
        <a:defRPr sz="1324" kern="1200">
          <a:solidFill>
            <a:schemeClr val="tx1"/>
          </a:solidFill>
          <a:latin typeface="+mn-lt"/>
          <a:ea typeface="+mn-ea"/>
          <a:cs typeface="+mn-cs"/>
        </a:defRPr>
      </a:lvl2pPr>
      <a:lvl3pPr marL="685644" algn="l" defTabSz="685644" rtl="0" eaLnBrk="1" latinLnBrk="0" hangingPunct="1">
        <a:defRPr sz="1324" kern="1200">
          <a:solidFill>
            <a:schemeClr val="tx1"/>
          </a:solidFill>
          <a:latin typeface="+mn-lt"/>
          <a:ea typeface="+mn-ea"/>
          <a:cs typeface="+mn-cs"/>
        </a:defRPr>
      </a:lvl3pPr>
      <a:lvl4pPr marL="1028465" algn="l" defTabSz="685644" rtl="0" eaLnBrk="1" latinLnBrk="0" hangingPunct="1">
        <a:defRPr sz="1324" kern="1200">
          <a:solidFill>
            <a:schemeClr val="tx1"/>
          </a:solidFill>
          <a:latin typeface="+mn-lt"/>
          <a:ea typeface="+mn-ea"/>
          <a:cs typeface="+mn-cs"/>
        </a:defRPr>
      </a:lvl4pPr>
      <a:lvl5pPr marL="1371287" algn="l" defTabSz="685644" rtl="0" eaLnBrk="1" latinLnBrk="0" hangingPunct="1">
        <a:defRPr sz="1324" kern="1200">
          <a:solidFill>
            <a:schemeClr val="tx1"/>
          </a:solidFill>
          <a:latin typeface="+mn-lt"/>
          <a:ea typeface="+mn-ea"/>
          <a:cs typeface="+mn-cs"/>
        </a:defRPr>
      </a:lvl5pPr>
      <a:lvl6pPr marL="1714109" algn="l" defTabSz="685644" rtl="0" eaLnBrk="1" latinLnBrk="0" hangingPunct="1">
        <a:defRPr sz="1324" kern="1200">
          <a:solidFill>
            <a:schemeClr val="tx1"/>
          </a:solidFill>
          <a:latin typeface="+mn-lt"/>
          <a:ea typeface="+mn-ea"/>
          <a:cs typeface="+mn-cs"/>
        </a:defRPr>
      </a:lvl6pPr>
      <a:lvl7pPr marL="2056931" algn="l" defTabSz="685644" rtl="0" eaLnBrk="1" latinLnBrk="0" hangingPunct="1">
        <a:defRPr sz="1324" kern="1200">
          <a:solidFill>
            <a:schemeClr val="tx1"/>
          </a:solidFill>
          <a:latin typeface="+mn-lt"/>
          <a:ea typeface="+mn-ea"/>
          <a:cs typeface="+mn-cs"/>
        </a:defRPr>
      </a:lvl7pPr>
      <a:lvl8pPr marL="2399753" algn="l" defTabSz="685644" rtl="0" eaLnBrk="1" latinLnBrk="0" hangingPunct="1">
        <a:defRPr sz="1324" kern="1200">
          <a:solidFill>
            <a:schemeClr val="tx1"/>
          </a:solidFill>
          <a:latin typeface="+mn-lt"/>
          <a:ea typeface="+mn-ea"/>
          <a:cs typeface="+mn-cs"/>
        </a:defRPr>
      </a:lvl8pPr>
      <a:lvl9pPr marL="2742575" algn="l" defTabSz="685644"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288">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24">
          <p15:clr>
            <a:srgbClr val="A4A3A4"/>
          </p15:clr>
        </p15:guide>
        <p15:guide id="9" orient="horz" pos="4104">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3" pos="7392">
          <p15:clr>
            <a:srgbClr val="5ACBF0"/>
          </p15:clr>
        </p15:guide>
        <p15:guide id="24" orient="horz" pos="4152">
          <p15:clr>
            <a:srgbClr val="5ACBF0"/>
          </p15:clr>
        </p15:guide>
        <p15:guide id="25" orient="horz" pos="83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xml"/><Relationship Id="rId1" Type="http://schemas.openxmlformats.org/officeDocument/2006/relationships/slideLayout" Target="../slideLayouts/slideLayout5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8.xml"/><Relationship Id="rId1" Type="http://schemas.openxmlformats.org/officeDocument/2006/relationships/themeOverride" Target="../theme/themeOverride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8.xml"/><Relationship Id="rId1" Type="http://schemas.openxmlformats.org/officeDocument/2006/relationships/themeOverride" Target="../theme/themeOverride8.xml"/><Relationship Id="rId4" Type="http://schemas.openxmlformats.org/officeDocument/2006/relationships/image" Target="../media/image44.jpeg"/></Relationships>
</file>

<file path=ppt/slides/_rels/slide1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47.jpg"/></Relationships>
</file>

<file path=ppt/slides/_rels/slide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48.jpg"/></Relationships>
</file>

<file path=ppt/slides/_rels/slide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49.jpg"/></Relationships>
</file>

<file path=ppt/slides/_rels/slide1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0.jpg"/></Relationships>
</file>

<file path=ppt/slides/_rels/slide18.xml.rels><?xml version="1.0" encoding="UTF-8" standalone="yes"?>
<Relationships xmlns="http://schemas.openxmlformats.org/package/2006/relationships"><Relationship Id="rId8" Type="http://schemas.openxmlformats.org/officeDocument/2006/relationships/image" Target="../media/image55.jpg"/><Relationship Id="rId3" Type="http://schemas.openxmlformats.org/officeDocument/2006/relationships/image" Target="../media/image45.jpg"/><Relationship Id="rId7" Type="http://schemas.openxmlformats.org/officeDocument/2006/relationships/image" Target="../media/image54.jp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53.jpg"/><Relationship Id="rId5" Type="http://schemas.openxmlformats.org/officeDocument/2006/relationships/image" Target="../media/image52.jpg"/><Relationship Id="rId4" Type="http://schemas.openxmlformats.org/officeDocument/2006/relationships/image" Target="../media/image51.jpg"/></Relationships>
</file>

<file path=ppt/slides/_rels/slide1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9.xml"/><Relationship Id="rId7" Type="http://schemas.openxmlformats.org/officeDocument/2006/relationships/diagramColors" Target="../diagrams/colors2.xml"/><Relationship Id="rId2" Type="http://schemas.openxmlformats.org/officeDocument/2006/relationships/slideLayout" Target="../slideLayouts/slideLayout15.xml"/><Relationship Id="rId1" Type="http://schemas.openxmlformats.org/officeDocument/2006/relationships/themeOverride" Target="../theme/themeOverride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9.xml"/><Relationship Id="rId1" Type="http://schemas.openxmlformats.org/officeDocument/2006/relationships/themeOverride" Target="../theme/themeOverride1.xml"/><Relationship Id="rId4" Type="http://schemas.openxmlformats.org/officeDocument/2006/relationships/image" Target="../media/image33.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0.xml"/><Relationship Id="rId1" Type="http://schemas.openxmlformats.org/officeDocument/2006/relationships/themeOverride" Target="../theme/themeOverride10.xml"/><Relationship Id="rId4" Type="http://schemas.openxmlformats.org/officeDocument/2006/relationships/image" Target="../media/image56.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0.xml"/><Relationship Id="rId1" Type="http://schemas.openxmlformats.org/officeDocument/2006/relationships/themeOverride" Target="../theme/themeOverride11.xml"/><Relationship Id="rId4" Type="http://schemas.openxmlformats.org/officeDocument/2006/relationships/image" Target="../media/image5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0.xml"/><Relationship Id="rId1" Type="http://schemas.openxmlformats.org/officeDocument/2006/relationships/themeOverride" Target="../theme/themeOverride12.xml"/><Relationship Id="rId4" Type="http://schemas.openxmlformats.org/officeDocument/2006/relationships/image" Target="../media/image58.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0.xml"/><Relationship Id="rId1" Type="http://schemas.openxmlformats.org/officeDocument/2006/relationships/themeOverride" Target="../theme/themeOverride13.xml"/><Relationship Id="rId4" Type="http://schemas.openxmlformats.org/officeDocument/2006/relationships/image" Target="../media/image59.jpeg"/></Relationships>
</file>

<file path=ppt/slides/_rels/slide2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notesSlide" Target="../notesSlides/notesSlide25.xml"/><Relationship Id="rId7" Type="http://schemas.openxmlformats.org/officeDocument/2006/relationships/image" Target="../media/image63.svg"/><Relationship Id="rId2" Type="http://schemas.openxmlformats.org/officeDocument/2006/relationships/slideLayout" Target="../slideLayouts/slideLayout22.xml"/><Relationship Id="rId1" Type="http://schemas.openxmlformats.org/officeDocument/2006/relationships/themeOverride" Target="../theme/themeOverride14.xml"/><Relationship Id="rId6" Type="http://schemas.openxmlformats.org/officeDocument/2006/relationships/image" Target="../media/image62.png"/><Relationship Id="rId11" Type="http://schemas.openxmlformats.org/officeDocument/2006/relationships/image" Target="../media/image67.svg"/><Relationship Id="rId5" Type="http://schemas.openxmlformats.org/officeDocument/2006/relationships/image" Target="../media/image61.sv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sv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0.xml"/><Relationship Id="rId1" Type="http://schemas.openxmlformats.org/officeDocument/2006/relationships/themeOverride" Target="../theme/themeOverride15.xml"/><Relationship Id="rId4" Type="http://schemas.openxmlformats.org/officeDocument/2006/relationships/image" Target="../media/image68.jpeg"/></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hemeOverride" Target="../theme/themeOverride2.xml"/></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file:///C:\Users\mibender\OneDrive%20-%20Microsoft\Documents\content\TM-Aug-18\Pics\Manning.PNG" TargetMode="External"/><Relationship Id="rId2" Type="http://schemas.openxmlformats.org/officeDocument/2006/relationships/image" Target="../media/image73.png"/><Relationship Id="rId1" Type="http://schemas.openxmlformats.org/officeDocument/2006/relationships/slideLayout" Target="../slideLayouts/slideLayout20.xml"/><Relationship Id="rId5" Type="http://schemas.openxmlformats.org/officeDocument/2006/relationships/image" Target="../media/image75.pn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9.xml"/><Relationship Id="rId1" Type="http://schemas.openxmlformats.org/officeDocument/2006/relationships/themeOverride" Target="../theme/themeOverride16.xml"/><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6.xml"/><Relationship Id="rId1" Type="http://schemas.openxmlformats.org/officeDocument/2006/relationships/themeOverride" Target="../theme/themeOverride17.xml"/><Relationship Id="rId4" Type="http://schemas.openxmlformats.org/officeDocument/2006/relationships/image" Target="../media/image7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themeOverride" Target="../theme/themeOverride18.xml"/><Relationship Id="rId4" Type="http://schemas.openxmlformats.org/officeDocument/2006/relationships/image" Target="../media/image80.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0.xml"/><Relationship Id="rId1" Type="http://schemas.openxmlformats.org/officeDocument/2006/relationships/themeOverride" Target="../theme/themeOverride19.xml"/><Relationship Id="rId4"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hemeOverride" Target="../theme/themeOverride2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9.xml"/><Relationship Id="rId1" Type="http://schemas.openxmlformats.org/officeDocument/2006/relationships/themeOverride" Target="../theme/themeOverride21.xml"/><Relationship Id="rId4" Type="http://schemas.openxmlformats.org/officeDocument/2006/relationships/image" Target="../media/image82.jp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5.xml"/><Relationship Id="rId1" Type="http://schemas.openxmlformats.org/officeDocument/2006/relationships/themeOverride" Target="../theme/themeOverride22.xml"/><Relationship Id="rId4"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0.xml"/><Relationship Id="rId1" Type="http://schemas.openxmlformats.org/officeDocument/2006/relationships/themeOverride" Target="../theme/themeOverride23.xml"/><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9.xml"/><Relationship Id="rId1" Type="http://schemas.openxmlformats.org/officeDocument/2006/relationships/themeOverride" Target="../theme/themeOverride24.xml"/><Relationship Id="rId4" Type="http://schemas.openxmlformats.org/officeDocument/2006/relationships/image" Target="../media/image85.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0.xml"/><Relationship Id="rId1" Type="http://schemas.openxmlformats.org/officeDocument/2006/relationships/themeOverride" Target="../theme/themeOverride25.xml"/><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9.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4.xml"/><Relationship Id="rId1" Type="http://schemas.openxmlformats.org/officeDocument/2006/relationships/themeOverride" Target="../theme/themeOverride26.xml"/></Relationships>
</file>

<file path=ppt/slides/_rels/slide4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9.xml"/><Relationship Id="rId1" Type="http://schemas.openxmlformats.org/officeDocument/2006/relationships/themeOverride" Target="../theme/themeOverride3.xml"/><Relationship Id="rId4" Type="http://schemas.openxmlformats.org/officeDocument/2006/relationships/image" Target="../media/image35.jpg"/></Relationships>
</file>

<file path=ppt/slides/_rels/slide5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19.xml"/><Relationship Id="rId5" Type="http://schemas.openxmlformats.org/officeDocument/2006/relationships/image" Target="../media/image92.png"/><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2.xml"/><Relationship Id="rId1" Type="http://schemas.openxmlformats.org/officeDocument/2006/relationships/themeOverride" Target="../theme/themeOverride27.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9.xml"/><Relationship Id="rId1" Type="http://schemas.openxmlformats.org/officeDocument/2006/relationships/themeOverride" Target="../theme/themeOverride28.xml"/><Relationship Id="rId4" Type="http://schemas.openxmlformats.org/officeDocument/2006/relationships/image" Target="../media/image93.jpeg"/></Relationships>
</file>

<file path=ppt/slides/_rels/slide5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48.xml"/><Relationship Id="rId7" Type="http://schemas.openxmlformats.org/officeDocument/2006/relationships/diagramColors" Target="../diagrams/colors3.xml"/><Relationship Id="rId2" Type="http://schemas.openxmlformats.org/officeDocument/2006/relationships/slideLayout" Target="../slideLayouts/slideLayout15.xml"/><Relationship Id="rId1" Type="http://schemas.openxmlformats.org/officeDocument/2006/relationships/themeOverride" Target="../theme/themeOverride2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6.xml"/><Relationship Id="rId1" Type="http://schemas.openxmlformats.org/officeDocument/2006/relationships/themeOverride" Target="../theme/themeOverride30.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8.xml"/><Relationship Id="rId1" Type="http://schemas.openxmlformats.org/officeDocument/2006/relationships/themeOverride" Target="../theme/themeOverride31.xml"/><Relationship Id="rId4" Type="http://schemas.openxmlformats.org/officeDocument/2006/relationships/image" Target="../media/image9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8.xml"/><Relationship Id="rId1" Type="http://schemas.openxmlformats.org/officeDocument/2006/relationships/themeOverride" Target="../theme/themeOverride4.xml"/><Relationship Id="rId5" Type="http://schemas.openxmlformats.org/officeDocument/2006/relationships/image" Target="../media/image37.sv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9.xml"/><Relationship Id="rId1" Type="http://schemas.openxmlformats.org/officeDocument/2006/relationships/themeOverride" Target="../theme/themeOverride5.xml"/><Relationship Id="rId4" Type="http://schemas.openxmlformats.org/officeDocument/2006/relationships/image" Target="../media/image38.jp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8.xml"/><Relationship Id="rId7" Type="http://schemas.openxmlformats.org/officeDocument/2006/relationships/diagramColors" Target="../diagrams/colors1.xml"/><Relationship Id="rId2" Type="http://schemas.openxmlformats.org/officeDocument/2006/relationships/slideLayout" Target="../slideLayouts/slideLayout15.xml"/><Relationship Id="rId1" Type="http://schemas.openxmlformats.org/officeDocument/2006/relationships/themeOverride" Target="../theme/themeOverride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p:cNvSpPr>
            <a:spLocks noChangeArrowheads="1"/>
          </p:cNvSpPr>
          <p:nvPr/>
        </p:nvSpPr>
        <p:spPr bwMode="auto">
          <a:xfrm>
            <a:off x="4022725" y="2571750"/>
            <a:ext cx="3987800"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5923" tIns="42962" rIns="85923" bIns="42962" anchor="t"/>
          <a:lstStyle/>
          <a:p>
            <a:pPr algn="r">
              <a:defRPr/>
            </a:pPr>
            <a:r>
              <a:rPr lang="en-US" sz="3200" b="1" dirty="0">
                <a:solidFill>
                  <a:schemeClr val="accent4">
                    <a:lumMod val="40000"/>
                    <a:lumOff val="60000"/>
                  </a:schemeClr>
                </a:solidFill>
                <a:latin typeface="Arial" charset="0"/>
              </a:rPr>
              <a:t>Michael Bender</a:t>
            </a:r>
            <a:endParaRPr lang="en-US" dirty="0">
              <a:cs typeface="+mn-cs"/>
            </a:endParaRPr>
          </a:p>
          <a:p>
            <a:pPr algn="r">
              <a:defRPr/>
            </a:pPr>
            <a:r>
              <a:rPr lang="en-US" sz="2400" b="1" dirty="0">
                <a:solidFill>
                  <a:schemeClr val="accent4">
                    <a:lumMod val="40000"/>
                    <a:lumOff val="60000"/>
                  </a:schemeClr>
                </a:solidFill>
                <a:latin typeface="Arial" charset="0"/>
              </a:rPr>
              <a:t>Cloud Advocate</a:t>
            </a:r>
            <a:endParaRPr lang="en-US" sz="2400" b="1" dirty="0">
              <a:solidFill>
                <a:schemeClr val="accent4">
                  <a:lumMod val="40000"/>
                  <a:lumOff val="60000"/>
                </a:schemeClr>
              </a:solidFill>
              <a:latin typeface="Arial" charset="0"/>
              <a:cs typeface="Arial"/>
            </a:endParaRPr>
          </a:p>
          <a:p>
            <a:pPr algn="r">
              <a:defRPr/>
            </a:pPr>
            <a:r>
              <a:rPr lang="en-US" sz="2400" b="1" dirty="0">
                <a:solidFill>
                  <a:schemeClr val="accent4">
                    <a:lumMod val="40000"/>
                    <a:lumOff val="60000"/>
                  </a:schemeClr>
                </a:solidFill>
                <a:latin typeface="Arial" charset="0"/>
              </a:rPr>
              <a:t>Microsoft</a:t>
            </a:r>
            <a:endParaRPr lang="en-US" dirty="0"/>
          </a:p>
          <a:p>
            <a:pPr eaLnBrk="1" hangingPunct="1">
              <a:defRPr/>
            </a:pPr>
            <a:endParaRPr lang="en-US" b="1" dirty="0">
              <a:solidFill>
                <a:srgbClr val="1F497D"/>
              </a:solidFill>
              <a:latin typeface="Arial" charset="0"/>
              <a:cs typeface="+mn-cs"/>
            </a:endParaRPr>
          </a:p>
          <a:p>
            <a:pPr eaLnBrk="1" hangingPunct="1">
              <a:defRPr/>
            </a:pPr>
            <a:endParaRPr lang="en-US" sz="1400" dirty="0">
              <a:solidFill>
                <a:srgbClr val="1F497D"/>
              </a:solidFill>
              <a:latin typeface="Times New Roman" pitchFamily="28" charset="0"/>
              <a:cs typeface="+mn-cs"/>
            </a:endParaRPr>
          </a:p>
        </p:txBody>
      </p:sp>
      <p:sp>
        <p:nvSpPr>
          <p:cNvPr id="7" name="Text Box 7"/>
          <p:cNvSpPr txBox="1">
            <a:spLocks noChangeArrowheads="1"/>
          </p:cNvSpPr>
          <p:nvPr/>
        </p:nvSpPr>
        <p:spPr bwMode="auto">
          <a:xfrm>
            <a:off x="4410077" y="3982819"/>
            <a:ext cx="366712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t">
            <a:spAutoFit/>
          </a:bodyPr>
          <a:lstStyle>
            <a:lvl1pPr>
              <a:defRPr sz="1600">
                <a:solidFill>
                  <a:schemeClr val="tx1"/>
                </a:solidFill>
                <a:latin typeface="Lucida Console" pitchFamily="49" charset="0"/>
                <a:cs typeface="Arial" charset="0"/>
              </a:defRPr>
            </a:lvl1pPr>
            <a:lvl2pPr marL="742950" indent="-285750">
              <a:defRPr sz="1600">
                <a:solidFill>
                  <a:schemeClr val="tx1"/>
                </a:solidFill>
                <a:latin typeface="Lucida Console" pitchFamily="49" charset="0"/>
                <a:cs typeface="Arial" charset="0"/>
              </a:defRPr>
            </a:lvl2pPr>
            <a:lvl3pPr marL="1143000" indent="-228600">
              <a:defRPr sz="1600">
                <a:solidFill>
                  <a:schemeClr val="tx1"/>
                </a:solidFill>
                <a:latin typeface="Lucida Console" pitchFamily="49" charset="0"/>
                <a:cs typeface="Arial" charset="0"/>
              </a:defRPr>
            </a:lvl3pPr>
            <a:lvl4pPr marL="1600200" indent="-228600">
              <a:defRPr sz="1600">
                <a:solidFill>
                  <a:schemeClr val="tx1"/>
                </a:solidFill>
                <a:latin typeface="Lucida Console" pitchFamily="49" charset="0"/>
                <a:cs typeface="Arial" charset="0"/>
              </a:defRPr>
            </a:lvl4pPr>
            <a:lvl5pPr marL="2057400" indent="-228600">
              <a:defRPr sz="1600">
                <a:solidFill>
                  <a:schemeClr val="tx1"/>
                </a:solidFill>
                <a:latin typeface="Lucida Console" pitchFamily="49" charset="0"/>
                <a:cs typeface="Arial" charset="0"/>
              </a:defRPr>
            </a:lvl5pPr>
            <a:lvl6pPr marL="2514600" indent="-228600" eaLnBrk="0" fontAlgn="base" hangingPunct="0">
              <a:spcBef>
                <a:spcPct val="0"/>
              </a:spcBef>
              <a:spcAft>
                <a:spcPct val="0"/>
              </a:spcAft>
              <a:defRPr sz="1600">
                <a:solidFill>
                  <a:schemeClr val="tx1"/>
                </a:solidFill>
                <a:latin typeface="Lucida Console" pitchFamily="49" charset="0"/>
                <a:cs typeface="Arial" charset="0"/>
              </a:defRPr>
            </a:lvl6pPr>
            <a:lvl7pPr marL="2971800" indent="-228600" eaLnBrk="0" fontAlgn="base" hangingPunct="0">
              <a:spcBef>
                <a:spcPct val="0"/>
              </a:spcBef>
              <a:spcAft>
                <a:spcPct val="0"/>
              </a:spcAft>
              <a:defRPr sz="1600">
                <a:solidFill>
                  <a:schemeClr val="tx1"/>
                </a:solidFill>
                <a:latin typeface="Lucida Console" pitchFamily="49" charset="0"/>
                <a:cs typeface="Arial" charset="0"/>
              </a:defRPr>
            </a:lvl7pPr>
            <a:lvl8pPr marL="3429000" indent="-228600" eaLnBrk="0" fontAlgn="base" hangingPunct="0">
              <a:spcBef>
                <a:spcPct val="0"/>
              </a:spcBef>
              <a:spcAft>
                <a:spcPct val="0"/>
              </a:spcAft>
              <a:defRPr sz="1600">
                <a:solidFill>
                  <a:schemeClr val="tx1"/>
                </a:solidFill>
                <a:latin typeface="Lucida Console" pitchFamily="49" charset="0"/>
                <a:cs typeface="Arial" charset="0"/>
              </a:defRPr>
            </a:lvl8pPr>
            <a:lvl9pPr marL="3886200" indent="-228600" eaLnBrk="0" fontAlgn="base" hangingPunct="0">
              <a:spcBef>
                <a:spcPct val="0"/>
              </a:spcBef>
              <a:spcAft>
                <a:spcPct val="0"/>
              </a:spcAft>
              <a:defRPr sz="1600">
                <a:solidFill>
                  <a:schemeClr val="tx1"/>
                </a:solidFill>
                <a:latin typeface="Lucida Console" pitchFamily="49" charset="0"/>
                <a:cs typeface="Arial" charset="0"/>
              </a:defRPr>
            </a:lvl9pPr>
          </a:lstStyle>
          <a:p>
            <a:pPr algn="r"/>
            <a:r>
              <a:rPr lang="en-US" sz="2000" dirty="0">
                <a:solidFill>
                  <a:schemeClr val="accent4">
                    <a:lumMod val="40000"/>
                    <a:lumOff val="60000"/>
                  </a:schemeClr>
                </a:solidFill>
                <a:latin typeface="Arial" charset="0"/>
              </a:rPr>
              <a:t>Level: Beginner-Expert</a:t>
            </a:r>
          </a:p>
          <a:p>
            <a:pPr algn="r"/>
            <a:endParaRPr lang="en-US" b="1" dirty="0">
              <a:solidFill>
                <a:schemeClr val="accent1"/>
              </a:solidFill>
              <a:latin typeface="Arial" charset="0"/>
            </a:endParaRPr>
          </a:p>
        </p:txBody>
      </p:sp>
      <p:sp>
        <p:nvSpPr>
          <p:cNvPr id="8" name="Rectangle 3"/>
          <p:cNvSpPr txBox="1">
            <a:spLocks noChangeArrowheads="1"/>
          </p:cNvSpPr>
          <p:nvPr/>
        </p:nvSpPr>
        <p:spPr bwMode="auto">
          <a:xfrm>
            <a:off x="381000" y="1289050"/>
            <a:ext cx="7620000" cy="113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292100" dist="35921" dir="2700000" algn="ctr" rotWithShape="0">
                    <a:schemeClr val="tx1"/>
                  </a:outerShdw>
                </a:effectLst>
              </a14:hiddenEffects>
            </a:ext>
          </a:extLst>
        </p:spPr>
        <p:txBody>
          <a:bodyPr vert="horz" wrap="square" lIns="90379" tIns="44448" rIns="90379" bIns="44448" numCol="1" anchor="ctr" anchorCtr="0" compatLnSpc="1">
            <a:prstTxWarp prst="textNoShape">
              <a:avLst/>
            </a:prstTxWarp>
          </a:bodyPr>
          <a:lstStyle>
            <a:lvl1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mj-lt"/>
                <a:ea typeface="+mj-ea"/>
                <a:cs typeface="+mj-cs"/>
              </a:defRPr>
            </a:lvl1pPr>
            <a:lvl2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2pPr>
            <a:lvl3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3pPr>
            <a:lvl4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4pPr>
            <a:lvl5pPr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5pPr>
            <a:lvl6pPr marL="4572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6pPr>
            <a:lvl7pPr marL="9144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7pPr>
            <a:lvl8pPr marL="13716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8pPr>
            <a:lvl9pPr marL="1828800" algn="l" defTabSz="896938" rtl="0" eaLnBrk="0" fontAlgn="base" hangingPunct="0">
              <a:spcBef>
                <a:spcPct val="0"/>
              </a:spcBef>
              <a:spcAft>
                <a:spcPct val="0"/>
              </a:spcAft>
              <a:defRPr sz="3000">
                <a:solidFill>
                  <a:srgbClr val="00B0EB"/>
                </a:solidFill>
                <a:effectLst>
                  <a:outerShdw blurRad="38100" dist="38100" dir="2700000" algn="tl">
                    <a:srgbClr val="000000"/>
                  </a:outerShdw>
                </a:effectLst>
                <a:latin typeface="Arial Black" pitchFamily="28" charset="0"/>
              </a:defRPr>
            </a:lvl9pPr>
          </a:lstStyle>
          <a:p>
            <a:pPr algn="r">
              <a:defRPr/>
            </a:pPr>
            <a:r>
              <a:rPr lang="en-US" sz="4400" b="1" dirty="0">
                <a:solidFill>
                  <a:srgbClr val="E46C0A"/>
                </a:solidFill>
                <a:cs typeface="Calibri"/>
              </a:rPr>
              <a:t>Building a New Career in 5 Hours a Week</a:t>
            </a:r>
            <a:endParaRPr lang="en-US" dirty="0">
              <a:solidFill>
                <a:schemeClr val="tx1"/>
              </a:solidFill>
            </a:endParaRPr>
          </a:p>
        </p:txBody>
      </p:sp>
    </p:spTree>
    <p:extLst>
      <p:ext uri="{BB962C8B-B14F-4D97-AF65-F5344CB8AC3E}">
        <p14:creationId xmlns:p14="http://schemas.microsoft.com/office/powerpoint/2010/main" val="40518872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0B5CE48-4F46-42BA-AD88-9B12DC997E01}"/>
              </a:ext>
            </a:extLst>
          </p:cNvPr>
          <p:cNvSpPr>
            <a:spLocks noGrp="1"/>
          </p:cNvSpPr>
          <p:nvPr>
            <p:ph type="pic" sz="quarter" idx="13"/>
          </p:nvPr>
        </p:nvSpPr>
        <p:spPr/>
      </p:sp>
      <p:sp>
        <p:nvSpPr>
          <p:cNvPr id="5" name="Text Placeholder 4">
            <a:extLst>
              <a:ext uri="{FF2B5EF4-FFF2-40B4-BE49-F238E27FC236}">
                <a16:creationId xmlns:a16="http://schemas.microsoft.com/office/drawing/2014/main" id="{5BACD606-9048-4F5E-8EC3-F473DD701CED}"/>
              </a:ext>
            </a:extLst>
          </p:cNvPr>
          <p:cNvSpPr>
            <a:spLocks noGrp="1"/>
          </p:cNvSpPr>
          <p:nvPr>
            <p:ph type="body" sz="quarter" idx="14"/>
          </p:nvPr>
        </p:nvSpPr>
        <p:spPr>
          <a:xfrm>
            <a:off x="457200" y="1155700"/>
            <a:ext cx="3194050" cy="307777"/>
          </a:xfrm>
        </p:spPr>
        <p:txBody>
          <a:bodyPr/>
          <a:lstStyle/>
          <a:p>
            <a:r>
              <a:rPr lang="en-US" dirty="0"/>
              <a:t>Mission Statement</a:t>
            </a:r>
          </a:p>
        </p:txBody>
      </p:sp>
      <p:sp>
        <p:nvSpPr>
          <p:cNvPr id="6" name="Text Placeholder 5">
            <a:extLst>
              <a:ext uri="{FF2B5EF4-FFF2-40B4-BE49-F238E27FC236}">
                <a16:creationId xmlns:a16="http://schemas.microsoft.com/office/drawing/2014/main" id="{97FF3E4B-2FE7-44FD-BA96-411EAF36F18F}"/>
              </a:ext>
            </a:extLst>
          </p:cNvPr>
          <p:cNvSpPr>
            <a:spLocks noGrp="1"/>
          </p:cNvSpPr>
          <p:nvPr>
            <p:ph type="body" sz="quarter" idx="15"/>
          </p:nvPr>
        </p:nvSpPr>
        <p:spPr>
          <a:xfrm>
            <a:off x="1409251" y="1814321"/>
            <a:ext cx="5694933" cy="800100"/>
          </a:xfrm>
        </p:spPr>
        <p:txBody>
          <a:bodyPr/>
          <a:lstStyle/>
          <a:p>
            <a:r>
              <a:rPr lang="en-US" dirty="0"/>
              <a:t>What</a:t>
            </a:r>
          </a:p>
          <a:p>
            <a:r>
              <a:rPr lang="en-US" dirty="0"/>
              <a:t>		For Whom</a:t>
            </a:r>
          </a:p>
          <a:p>
            <a:r>
              <a:rPr lang="en-US" dirty="0"/>
              <a:t>					Why</a:t>
            </a:r>
          </a:p>
        </p:txBody>
      </p:sp>
    </p:spTree>
    <p:extLst>
      <p:ext uri="{BB962C8B-B14F-4D97-AF65-F5344CB8AC3E}">
        <p14:creationId xmlns:p14="http://schemas.microsoft.com/office/powerpoint/2010/main" val="391686626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6">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DD9C1-CA60-4E43-905D-E7BAF5869635}"/>
              </a:ext>
            </a:extLst>
          </p:cNvPr>
          <p:cNvSpPr>
            <a:spLocks noGrp="1"/>
          </p:cNvSpPr>
          <p:nvPr>
            <p:ph type="title"/>
          </p:nvPr>
        </p:nvSpPr>
        <p:spPr>
          <a:xfrm>
            <a:off x="0" y="230268"/>
            <a:ext cx="3737610" cy="522207"/>
          </a:xfrm>
        </p:spPr>
        <p:txBody>
          <a:bodyPr vert="horz" lIns="91440" tIns="45720" rIns="91440" bIns="45720" rtlCol="0" anchor="t">
            <a:normAutofit/>
          </a:bodyPr>
          <a:lstStyle/>
          <a:p>
            <a:pPr defTabSz="914400"/>
            <a:r>
              <a:rPr lang="en-US" sz="2400" kern="1200" dirty="0">
                <a:solidFill>
                  <a:schemeClr val="tx1"/>
                </a:solidFill>
                <a:latin typeface="+mj-lt"/>
                <a:ea typeface="+mj-ea"/>
                <a:cs typeface="+mj-cs"/>
              </a:rPr>
              <a:t>My Mission Statement</a:t>
            </a:r>
          </a:p>
        </p:txBody>
      </p:sp>
      <p:sp>
        <p:nvSpPr>
          <p:cNvPr id="3" name="Text Placeholder 2">
            <a:extLst>
              <a:ext uri="{FF2B5EF4-FFF2-40B4-BE49-F238E27FC236}">
                <a16:creationId xmlns:a16="http://schemas.microsoft.com/office/drawing/2014/main" id="{2FE81E31-9F6C-4291-BC38-6A20D4E4C059}"/>
              </a:ext>
            </a:extLst>
          </p:cNvPr>
          <p:cNvSpPr>
            <a:spLocks noGrp="1"/>
          </p:cNvSpPr>
          <p:nvPr>
            <p:ph type="body" idx="1"/>
          </p:nvPr>
        </p:nvSpPr>
        <p:spPr>
          <a:xfrm>
            <a:off x="1681162" y="1285874"/>
            <a:ext cx="5781675" cy="2428875"/>
          </a:xfrm>
        </p:spPr>
        <p:txBody>
          <a:bodyPr vert="horz" lIns="91440" tIns="45720" rIns="91440" bIns="45720" rtlCol="0" anchor="b">
            <a:normAutofit/>
          </a:bodyPr>
          <a:lstStyle/>
          <a:p>
            <a:pPr marL="0" indent="0" defTabSz="914400">
              <a:spcBef>
                <a:spcPts val="1000"/>
              </a:spcBef>
              <a:buNone/>
            </a:pPr>
            <a:r>
              <a:rPr lang="en-US" dirty="0">
                <a:latin typeface="Segoe UI Semilight" panose="020B0402040204020203" pitchFamily="34" charset="0"/>
                <a:cs typeface="Segoe UI Semilight" panose="020B0402040204020203" pitchFamily="34" charset="0"/>
              </a:rPr>
              <a:t>“Empower people through advocacy and engagement to be better today than they were yesterday so they can achieve their life’s work.”</a:t>
            </a:r>
            <a:endParaRPr lang="en-US" kern="12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280362682"/>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22" name="Content Placeholder 5">
            <a:extLst>
              <a:ext uri="{FF2B5EF4-FFF2-40B4-BE49-F238E27FC236}">
                <a16:creationId xmlns:a16="http://schemas.microsoft.com/office/drawing/2014/main" id="{0C07A5B2-3B57-4EB9-B512-042E9438B5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821133"/>
            <a:ext cx="9260337" cy="3217971"/>
          </a:xfrm>
          <a:prstGeom prst="rect">
            <a:avLst/>
          </a:prstGeom>
        </p:spPr>
      </p:pic>
      <p:sp>
        <p:nvSpPr>
          <p:cNvPr id="5" name="Title 4">
            <a:extLst>
              <a:ext uri="{FF2B5EF4-FFF2-40B4-BE49-F238E27FC236}">
                <a16:creationId xmlns:a16="http://schemas.microsoft.com/office/drawing/2014/main" id="{554C2E2A-D535-4F4F-AD8B-DD5ADA5436BD}"/>
              </a:ext>
            </a:extLst>
          </p:cNvPr>
          <p:cNvSpPr>
            <a:spLocks noGrp="1"/>
          </p:cNvSpPr>
          <p:nvPr>
            <p:ph type="title"/>
          </p:nvPr>
        </p:nvSpPr>
        <p:spPr>
          <a:xfrm>
            <a:off x="441197" y="342900"/>
            <a:ext cx="8263890" cy="276999"/>
          </a:xfrm>
        </p:spPr>
        <p:txBody>
          <a:bodyPr/>
          <a:lstStyle/>
          <a:p>
            <a:r>
              <a:rPr lang="en-US" dirty="0">
                <a:latin typeface="Segoe UI Semilight" panose="020B0402040204020203" pitchFamily="34" charset="0"/>
                <a:cs typeface="Segoe UI Semilight" panose="020B0402040204020203" pitchFamily="34" charset="0"/>
              </a:rPr>
              <a:t> Rome wasn’t built in a day and neither will your career</a:t>
            </a:r>
          </a:p>
        </p:txBody>
      </p:sp>
    </p:spTree>
    <p:extLst>
      <p:ext uri="{BB962C8B-B14F-4D97-AF65-F5344CB8AC3E}">
        <p14:creationId xmlns:p14="http://schemas.microsoft.com/office/powerpoint/2010/main" val="183111766"/>
      </p:ext>
    </p:extLst>
  </p:cSld>
  <p:clrMapOvr>
    <a:overrideClrMapping bg1="dk1" tx1="lt1" bg2="dk2" tx2="lt2" accent1="accent1" accent2="accent2" accent3="accent3" accent4="accent4" accent5="accent5" accent6="accent6" hlink="hlink" folHlink="folHlink"/>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 name="Picture 20">
            <a:extLst>
              <a:ext uri="{FF2B5EF4-FFF2-40B4-BE49-F238E27FC236}">
                <a16:creationId xmlns:a16="http://schemas.microsoft.com/office/drawing/2014/main" id="{C1CF2709-71B2-4409-90EE-D988C65E50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1025" y="-51758"/>
            <a:ext cx="4408714" cy="5143500"/>
          </a:xfrm>
          <a:prstGeom prst="rect">
            <a:avLst/>
          </a:prstGeom>
        </p:spPr>
      </p:pic>
    </p:spTree>
    <p:extLst>
      <p:ext uri="{BB962C8B-B14F-4D97-AF65-F5344CB8AC3E}">
        <p14:creationId xmlns:p14="http://schemas.microsoft.com/office/powerpoint/2010/main" val="243170409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A58E90A4-7B31-4DBF-8AED-13AEDACD78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6781" y="0"/>
            <a:ext cx="6858000" cy="5143500"/>
          </a:xfrm>
          <a:prstGeom prst="rect">
            <a:avLst/>
          </a:prstGeom>
        </p:spPr>
      </p:pic>
    </p:spTree>
    <p:extLst>
      <p:ext uri="{BB962C8B-B14F-4D97-AF65-F5344CB8AC3E}">
        <p14:creationId xmlns:p14="http://schemas.microsoft.com/office/powerpoint/2010/main" val="3290017660"/>
      </p:ext>
    </p:extLst>
  </p:cSld>
  <p:clrMapOvr>
    <a:overrideClrMapping bg1="dk1" tx1="lt1" bg2="dk2" tx2="lt2" accent1="accent1" accent2="accent2" accent3="accent3" accent4="accent4" accent5="accent5" accent6="accent6" hlink="hlink" folHlink="folHlink"/>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ED001DEA-4CFC-4F7C-9116-46F4895269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743" y="0"/>
            <a:ext cx="6705600" cy="5080000"/>
          </a:xfrm>
          <a:prstGeom prst="rect">
            <a:avLst/>
          </a:prstGeom>
        </p:spPr>
      </p:pic>
    </p:spTree>
    <p:extLst>
      <p:ext uri="{BB962C8B-B14F-4D97-AF65-F5344CB8AC3E}">
        <p14:creationId xmlns:p14="http://schemas.microsoft.com/office/powerpoint/2010/main" val="2484237804"/>
      </p:ext>
    </p:extLst>
  </p:cSld>
  <p:clrMapOvr>
    <a:overrideClrMapping bg1="dk1" tx1="lt1" bg2="dk2" tx2="lt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D450B58B-5F59-4D67-B1E4-6B9013C302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0479" y="-1078"/>
            <a:ext cx="6858000" cy="5143500"/>
          </a:xfrm>
          <a:prstGeom prst="rect">
            <a:avLst/>
          </a:prstGeom>
        </p:spPr>
      </p:pic>
    </p:spTree>
    <p:extLst>
      <p:ext uri="{BB962C8B-B14F-4D97-AF65-F5344CB8AC3E}">
        <p14:creationId xmlns:p14="http://schemas.microsoft.com/office/powerpoint/2010/main" val="2841281376"/>
      </p:ext>
    </p:extLst>
  </p:cSld>
  <p:clrMapOvr>
    <a:overrideClrMapping bg1="dk1" tx1="lt1" bg2="dk2" tx2="lt2" accent1="accent1" accent2="accent2" accent3="accent3" accent4="accent4" accent5="accent5" accent6="accent6" hlink="hlink" folHlink="folHlink"/>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1EA10E47-0FCB-43F2-9230-C322E5329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8283" y="-1078"/>
            <a:ext cx="6858000" cy="5143500"/>
          </a:xfrm>
          <a:prstGeom prst="rect">
            <a:avLst/>
          </a:prstGeom>
        </p:spPr>
      </p:pic>
    </p:spTree>
    <p:extLst>
      <p:ext uri="{BB962C8B-B14F-4D97-AF65-F5344CB8AC3E}">
        <p14:creationId xmlns:p14="http://schemas.microsoft.com/office/powerpoint/2010/main" val="3555468451"/>
      </p:ext>
    </p:extLst>
  </p:cSld>
  <p:clrMapOvr>
    <a:overrideClrMapping bg1="dk1" tx1="lt1" bg2="dk2" tx2="lt2" accent1="accent1" accent2="accent2" accent3="accent3" accent4="accent4" accent5="accent5" accent6="accent6" hlink="hlink" folHlink="folHlink"/>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8143-3514-4AB1-874F-CCE028AC45C3}"/>
              </a:ext>
            </a:extLst>
          </p:cNvPr>
          <p:cNvSpPr>
            <a:spLocks noGrp="1"/>
          </p:cNvSpPr>
          <p:nvPr>
            <p:ph type="title"/>
          </p:nvPr>
        </p:nvSpPr>
        <p:spPr/>
        <p:txBody>
          <a:bodyPr vert="horz" lIns="91440" tIns="45720" rIns="91440" bIns="45720" rtlCol="0" anchor="ctr">
            <a:normAutofit/>
          </a:bodyPr>
          <a:lstStyle/>
          <a:p>
            <a:pPr defTabSz="914400"/>
            <a:r>
              <a:rPr lang="en-US" sz="4400" b="0" i="0" u="none" strike="noStrike" kern="1200" baseline="0" dirty="0">
                <a:solidFill>
                  <a:schemeClr val="tx1"/>
                </a:solidFill>
                <a:latin typeface="+mj-lt"/>
                <a:ea typeface="+mj-ea"/>
                <a:cs typeface="+mj-cs"/>
              </a:rPr>
              <a:t>Goals</a:t>
            </a:r>
          </a:p>
        </p:txBody>
      </p:sp>
      <p:pic>
        <p:nvPicPr>
          <p:cNvPr id="5" name="Picture Placeholder 4">
            <a:extLst>
              <a:ext uri="{FF2B5EF4-FFF2-40B4-BE49-F238E27FC236}">
                <a16:creationId xmlns:a16="http://schemas.microsoft.com/office/drawing/2014/main" id="{6E049370-4005-4C96-B983-2CD686EBA06E}"/>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16797" b="16797"/>
          <a:stretch>
            <a:fillRect/>
          </a:stretch>
        </p:blipFill>
        <p:spPr/>
      </p:pic>
      <p:sp>
        <p:nvSpPr>
          <p:cNvPr id="8" name="Rectangle 7">
            <a:extLst>
              <a:ext uri="{FF2B5EF4-FFF2-40B4-BE49-F238E27FC236}">
                <a16:creationId xmlns:a16="http://schemas.microsoft.com/office/drawing/2014/main" id="{6CAA188B-7AE4-4CBE-8523-55EA530B46C5}"/>
              </a:ext>
            </a:extLst>
          </p:cNvPr>
          <p:cNvSpPr/>
          <p:nvPr/>
        </p:nvSpPr>
        <p:spPr bwMode="auto">
          <a:xfrm>
            <a:off x="3956649" y="-51758"/>
            <a:ext cx="5244860" cy="5244860"/>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508C1FBE-1BAF-4AF6-808C-E13510B5EE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3691" y="0"/>
            <a:ext cx="3496573" cy="5244860"/>
          </a:xfrm>
          <a:prstGeom prst="rect">
            <a:avLst/>
          </a:prstGeom>
        </p:spPr>
      </p:pic>
      <p:pic>
        <p:nvPicPr>
          <p:cNvPr id="7" name="Picture 6">
            <a:extLst>
              <a:ext uri="{FF2B5EF4-FFF2-40B4-BE49-F238E27FC236}">
                <a16:creationId xmlns:a16="http://schemas.microsoft.com/office/drawing/2014/main" id="{1C49DDCA-F001-4BD1-A6CD-B868B03CB7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04936" y="-31428"/>
            <a:ext cx="3600089" cy="5358272"/>
          </a:xfrm>
          <a:prstGeom prst="rect">
            <a:avLst/>
          </a:prstGeom>
        </p:spPr>
      </p:pic>
      <p:pic>
        <p:nvPicPr>
          <p:cNvPr id="10" name="Picture 9">
            <a:extLst>
              <a:ext uri="{FF2B5EF4-FFF2-40B4-BE49-F238E27FC236}">
                <a16:creationId xmlns:a16="http://schemas.microsoft.com/office/drawing/2014/main" id="{A7BDEC8F-768A-46AE-BE69-A4FBFC171C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51893" y="-133743"/>
            <a:ext cx="3853131" cy="5779697"/>
          </a:xfrm>
          <a:prstGeom prst="rect">
            <a:avLst/>
          </a:prstGeom>
        </p:spPr>
      </p:pic>
      <p:pic>
        <p:nvPicPr>
          <p:cNvPr id="12" name="Picture 11">
            <a:extLst>
              <a:ext uri="{FF2B5EF4-FFF2-40B4-BE49-F238E27FC236}">
                <a16:creationId xmlns:a16="http://schemas.microsoft.com/office/drawing/2014/main" id="{8FE9F1A8-7958-41F4-9135-A9E6FBE1F29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0618" y="-250777"/>
            <a:ext cx="3940383" cy="5933753"/>
          </a:xfrm>
          <a:prstGeom prst="rect">
            <a:avLst/>
          </a:prstGeom>
        </p:spPr>
      </p:pic>
      <p:pic>
        <p:nvPicPr>
          <p:cNvPr id="14" name="Picture 13">
            <a:extLst>
              <a:ext uri="{FF2B5EF4-FFF2-40B4-BE49-F238E27FC236}">
                <a16:creationId xmlns:a16="http://schemas.microsoft.com/office/drawing/2014/main" id="{4F174F99-F8E2-4071-8D91-61A1149CBB5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6010" y="-51758"/>
            <a:ext cx="4104896" cy="6157345"/>
          </a:xfrm>
          <a:prstGeom prst="rect">
            <a:avLst/>
          </a:prstGeom>
        </p:spPr>
      </p:pic>
    </p:spTree>
    <p:extLst>
      <p:ext uri="{BB962C8B-B14F-4D97-AF65-F5344CB8AC3E}">
        <p14:creationId xmlns:p14="http://schemas.microsoft.com/office/powerpoint/2010/main" val="26712306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34EE-D98F-4D22-BB5C-F9F9794CD20F}"/>
              </a:ext>
            </a:extLst>
          </p:cNvPr>
          <p:cNvSpPr>
            <a:spLocks noGrp="1"/>
          </p:cNvSpPr>
          <p:nvPr>
            <p:ph type="title"/>
          </p:nvPr>
        </p:nvSpPr>
        <p:spPr/>
        <p:txBody>
          <a:bodyPr/>
          <a:lstStyle/>
          <a:p>
            <a:r>
              <a:rPr lang="en-US" dirty="0">
                <a:solidFill>
                  <a:schemeClr val="tx1"/>
                </a:solidFill>
              </a:rPr>
              <a:t>SMART Goals</a:t>
            </a:r>
          </a:p>
        </p:txBody>
      </p:sp>
      <p:graphicFrame>
        <p:nvGraphicFramePr>
          <p:cNvPr id="4" name="Diagram 3">
            <a:extLst>
              <a:ext uri="{FF2B5EF4-FFF2-40B4-BE49-F238E27FC236}">
                <a16:creationId xmlns:a16="http://schemas.microsoft.com/office/drawing/2014/main" id="{48177FC0-E9D9-4745-AB76-326C95662051}"/>
              </a:ext>
            </a:extLst>
          </p:cNvPr>
          <p:cNvGraphicFramePr/>
          <p:nvPr>
            <p:extLst>
              <p:ext uri="{D42A27DB-BD31-4B8C-83A1-F6EECF244321}">
                <p14:modId xmlns:p14="http://schemas.microsoft.com/office/powerpoint/2010/main" val="856907496"/>
              </p:ext>
            </p:extLst>
          </p:nvPr>
        </p:nvGraphicFramePr>
        <p:xfrm>
          <a:off x="1193688" y="739955"/>
          <a:ext cx="6096000" cy="37367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4793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xmlns:dgm="http://schemas.openxmlformats.org/drawingml/2006/diagram">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1ED1F74-C9C4-4542-9E82-CF7D8A756943}"/>
                                            </p:graphicEl>
                                          </p:spTgt>
                                        </p:tgtEl>
                                        <p:attrNameLst>
                                          <p:attrName>style.visibility</p:attrName>
                                        </p:attrNameLst>
                                      </p:cBhvr>
                                      <p:to>
                                        <p:strVal val="visible"/>
                                      </p:to>
                                    </p:set>
                                    <p:animEffect transition="in" filter="fade">
                                      <p:cBhvr>
                                        <p:cTn id="7" dur="500"/>
                                        <p:tgtEl>
                                          <p:spTgt spid="4">
                                            <p:graphicEl>
                                              <a:dgm id="{81ED1F74-C9C4-4542-9E82-CF7D8A756943}"/>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7D7A3C4C-657F-4FC9-B492-867E4FD5AD7B}"/>
                                            </p:graphicEl>
                                          </p:spTgt>
                                        </p:tgtEl>
                                        <p:attrNameLst>
                                          <p:attrName>style.visibility</p:attrName>
                                        </p:attrNameLst>
                                      </p:cBhvr>
                                      <p:to>
                                        <p:strVal val="visible"/>
                                      </p:to>
                                    </p:set>
                                    <p:animEffect transition="in" filter="fade">
                                      <p:cBhvr>
                                        <p:cTn id="10" dur="500"/>
                                        <p:tgtEl>
                                          <p:spTgt spid="4">
                                            <p:graphicEl>
                                              <a:dgm id="{7D7A3C4C-657F-4FC9-B492-867E4FD5AD7B}"/>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4">
                                            <p:graphicEl>
                                              <a:dgm id="{81ED1F74-C9C4-4542-9E82-CF7D8A756943}"/>
                                            </p:graphicEl>
                                          </p:spTgt>
                                        </p:tgtEl>
                                        <p:attrNameLst>
                                          <p:attrName>style.opacity</p:attrName>
                                        </p:attrNameLst>
                                      </p:cBhvr>
                                      <p:to>
                                        <p:strVal val="0.5"/>
                                      </p:to>
                                    </p:set>
                                    <p:animEffect filter="image" prLst="opacity: 0.5">
                                      <p:cBhvr rctx="IE">
                                        <p:cTn id="15" dur="indefinite"/>
                                        <p:tgtEl>
                                          <p:spTgt spid="4">
                                            <p:graphicEl>
                                              <a:dgm id="{81ED1F74-C9C4-4542-9E82-CF7D8A756943}"/>
                                            </p:graphicEl>
                                          </p:spTgt>
                                        </p:tgtEl>
                                      </p:cBhvr>
                                    </p:animEffect>
                                  </p:childTnLst>
                                </p:cTn>
                              </p:par>
                              <p:par>
                                <p:cTn id="16" presetID="9" presetClass="emph" presetSubtype="0" grpId="1" nodeType="withEffect">
                                  <p:stCondLst>
                                    <p:cond delay="0"/>
                                  </p:stCondLst>
                                  <p:childTnLst>
                                    <p:set>
                                      <p:cBhvr>
                                        <p:cTn id="17" dur="indefinite"/>
                                        <p:tgtEl>
                                          <p:spTgt spid="4">
                                            <p:graphicEl>
                                              <a:dgm id="{7D7A3C4C-657F-4FC9-B492-867E4FD5AD7B}"/>
                                            </p:graphicEl>
                                          </p:spTgt>
                                        </p:tgtEl>
                                        <p:attrNameLst>
                                          <p:attrName>style.opacity</p:attrName>
                                        </p:attrNameLst>
                                      </p:cBhvr>
                                      <p:to>
                                        <p:strVal val="0.5"/>
                                      </p:to>
                                    </p:set>
                                    <p:animEffect filter="image" prLst="opacity: 0.5">
                                      <p:cBhvr rctx="IE">
                                        <p:cTn id="18" dur="indefinite"/>
                                        <p:tgtEl>
                                          <p:spTgt spid="4">
                                            <p:graphicEl>
                                              <a:dgm id="{7D7A3C4C-657F-4FC9-B492-867E4FD5AD7B}"/>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CA058BA4-93ED-4DB0-BCDC-4ECA6A97D9E2}"/>
                                            </p:graphicEl>
                                          </p:spTgt>
                                        </p:tgtEl>
                                        <p:attrNameLst>
                                          <p:attrName>style.visibility</p:attrName>
                                        </p:attrNameLst>
                                      </p:cBhvr>
                                      <p:to>
                                        <p:strVal val="visible"/>
                                      </p:to>
                                    </p:set>
                                    <p:animEffect transition="in" filter="fade">
                                      <p:cBhvr>
                                        <p:cTn id="21" dur="500"/>
                                        <p:tgtEl>
                                          <p:spTgt spid="4">
                                            <p:graphicEl>
                                              <a:dgm id="{CA058BA4-93ED-4DB0-BCDC-4ECA6A97D9E2}"/>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8E5F24E9-757D-448E-AA16-018D6FE25B2D}"/>
                                            </p:graphicEl>
                                          </p:spTgt>
                                        </p:tgtEl>
                                        <p:attrNameLst>
                                          <p:attrName>style.visibility</p:attrName>
                                        </p:attrNameLst>
                                      </p:cBhvr>
                                      <p:to>
                                        <p:strVal val="visible"/>
                                      </p:to>
                                    </p:set>
                                    <p:animEffect transition="in" filter="fade">
                                      <p:cBhvr>
                                        <p:cTn id="24" dur="500"/>
                                        <p:tgtEl>
                                          <p:spTgt spid="4">
                                            <p:graphicEl>
                                              <a:dgm id="{8E5F24E9-757D-448E-AA16-018D6FE25B2D}"/>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4">
                                            <p:graphicEl>
                                              <a:dgm id="{CA058BA4-93ED-4DB0-BCDC-4ECA6A97D9E2}"/>
                                            </p:graphicEl>
                                          </p:spTgt>
                                        </p:tgtEl>
                                        <p:attrNameLst>
                                          <p:attrName>style.opacity</p:attrName>
                                        </p:attrNameLst>
                                      </p:cBhvr>
                                      <p:to>
                                        <p:strVal val="0.5"/>
                                      </p:to>
                                    </p:set>
                                    <p:animEffect filter="image" prLst="opacity: 0.5">
                                      <p:cBhvr rctx="IE">
                                        <p:cTn id="29" dur="indefinite"/>
                                        <p:tgtEl>
                                          <p:spTgt spid="4">
                                            <p:graphicEl>
                                              <a:dgm id="{CA058BA4-93ED-4DB0-BCDC-4ECA6A97D9E2}"/>
                                            </p:graphicEl>
                                          </p:spTgt>
                                        </p:tgtEl>
                                      </p:cBhvr>
                                    </p:animEffect>
                                  </p:childTnLst>
                                </p:cTn>
                              </p:par>
                              <p:par>
                                <p:cTn id="30" presetID="9" presetClass="emph" presetSubtype="0" grpId="1" nodeType="withEffect">
                                  <p:stCondLst>
                                    <p:cond delay="0"/>
                                  </p:stCondLst>
                                  <p:childTnLst>
                                    <p:set>
                                      <p:cBhvr>
                                        <p:cTn id="31" dur="indefinite"/>
                                        <p:tgtEl>
                                          <p:spTgt spid="4">
                                            <p:graphicEl>
                                              <a:dgm id="{8E5F24E9-757D-448E-AA16-018D6FE25B2D}"/>
                                            </p:graphicEl>
                                          </p:spTgt>
                                        </p:tgtEl>
                                        <p:attrNameLst>
                                          <p:attrName>style.opacity</p:attrName>
                                        </p:attrNameLst>
                                      </p:cBhvr>
                                      <p:to>
                                        <p:strVal val="0.5"/>
                                      </p:to>
                                    </p:set>
                                    <p:animEffect filter="image" prLst="opacity: 0.5">
                                      <p:cBhvr rctx="IE">
                                        <p:cTn id="32" dur="indefinite"/>
                                        <p:tgtEl>
                                          <p:spTgt spid="4">
                                            <p:graphicEl>
                                              <a:dgm id="{8E5F24E9-757D-448E-AA16-018D6FE25B2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C698F4F2-809A-47AA-8B47-503F26D24B6B}"/>
                                            </p:graphicEl>
                                          </p:spTgt>
                                        </p:tgtEl>
                                        <p:attrNameLst>
                                          <p:attrName>style.visibility</p:attrName>
                                        </p:attrNameLst>
                                      </p:cBhvr>
                                      <p:to>
                                        <p:strVal val="visible"/>
                                      </p:to>
                                    </p:set>
                                    <p:animEffect transition="in" filter="fade">
                                      <p:cBhvr>
                                        <p:cTn id="35" dur="500"/>
                                        <p:tgtEl>
                                          <p:spTgt spid="4">
                                            <p:graphicEl>
                                              <a:dgm id="{C698F4F2-809A-47AA-8B47-503F26D24B6B}"/>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0A9D3E27-A522-41CB-97CE-7FFC80B8BED6}"/>
                                            </p:graphicEl>
                                          </p:spTgt>
                                        </p:tgtEl>
                                        <p:attrNameLst>
                                          <p:attrName>style.visibility</p:attrName>
                                        </p:attrNameLst>
                                      </p:cBhvr>
                                      <p:to>
                                        <p:strVal val="visible"/>
                                      </p:to>
                                    </p:set>
                                    <p:animEffect transition="in" filter="fade">
                                      <p:cBhvr>
                                        <p:cTn id="38" dur="500"/>
                                        <p:tgtEl>
                                          <p:spTgt spid="4">
                                            <p:graphicEl>
                                              <a:dgm id="{0A9D3E27-A522-41CB-97CE-7FFC80B8BED6}"/>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4">
                                            <p:graphicEl>
                                              <a:dgm id="{C698F4F2-809A-47AA-8B47-503F26D24B6B}"/>
                                            </p:graphicEl>
                                          </p:spTgt>
                                        </p:tgtEl>
                                        <p:attrNameLst>
                                          <p:attrName>style.opacity</p:attrName>
                                        </p:attrNameLst>
                                      </p:cBhvr>
                                      <p:to>
                                        <p:strVal val="0.5"/>
                                      </p:to>
                                    </p:set>
                                    <p:animEffect filter="image" prLst="opacity: 0.5">
                                      <p:cBhvr rctx="IE">
                                        <p:cTn id="43" dur="indefinite"/>
                                        <p:tgtEl>
                                          <p:spTgt spid="4">
                                            <p:graphicEl>
                                              <a:dgm id="{C698F4F2-809A-47AA-8B47-503F26D24B6B}"/>
                                            </p:graphicEl>
                                          </p:spTgt>
                                        </p:tgtEl>
                                      </p:cBhvr>
                                    </p:animEffect>
                                  </p:childTnLst>
                                </p:cTn>
                              </p:par>
                              <p:par>
                                <p:cTn id="44" presetID="9" presetClass="emph" presetSubtype="0" grpId="1" nodeType="withEffect">
                                  <p:stCondLst>
                                    <p:cond delay="0"/>
                                  </p:stCondLst>
                                  <p:childTnLst>
                                    <p:set>
                                      <p:cBhvr>
                                        <p:cTn id="45" dur="indefinite"/>
                                        <p:tgtEl>
                                          <p:spTgt spid="4">
                                            <p:graphicEl>
                                              <a:dgm id="{0A9D3E27-A522-41CB-97CE-7FFC80B8BED6}"/>
                                            </p:graphicEl>
                                          </p:spTgt>
                                        </p:tgtEl>
                                        <p:attrNameLst>
                                          <p:attrName>style.opacity</p:attrName>
                                        </p:attrNameLst>
                                      </p:cBhvr>
                                      <p:to>
                                        <p:strVal val="0.5"/>
                                      </p:to>
                                    </p:set>
                                    <p:animEffect filter="image" prLst="opacity: 0.5">
                                      <p:cBhvr rctx="IE">
                                        <p:cTn id="46" dur="indefinite"/>
                                        <p:tgtEl>
                                          <p:spTgt spid="4">
                                            <p:graphicEl>
                                              <a:dgm id="{0A9D3E27-A522-41CB-97CE-7FFC80B8BED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096A7BE2-359B-425B-B543-4E8208C9F178}"/>
                                            </p:graphicEl>
                                          </p:spTgt>
                                        </p:tgtEl>
                                        <p:attrNameLst>
                                          <p:attrName>style.visibility</p:attrName>
                                        </p:attrNameLst>
                                      </p:cBhvr>
                                      <p:to>
                                        <p:strVal val="visible"/>
                                      </p:to>
                                    </p:set>
                                    <p:animEffect transition="in" filter="fade">
                                      <p:cBhvr>
                                        <p:cTn id="49" dur="500"/>
                                        <p:tgtEl>
                                          <p:spTgt spid="4">
                                            <p:graphicEl>
                                              <a:dgm id="{096A7BE2-359B-425B-B543-4E8208C9F178}"/>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31D6610E-B373-4DA7-9B4A-478E0DF0315C}"/>
                                            </p:graphicEl>
                                          </p:spTgt>
                                        </p:tgtEl>
                                        <p:attrNameLst>
                                          <p:attrName>style.visibility</p:attrName>
                                        </p:attrNameLst>
                                      </p:cBhvr>
                                      <p:to>
                                        <p:strVal val="visible"/>
                                      </p:to>
                                    </p:set>
                                    <p:animEffect transition="in" filter="fade">
                                      <p:cBhvr>
                                        <p:cTn id="52" dur="500"/>
                                        <p:tgtEl>
                                          <p:spTgt spid="4">
                                            <p:graphicEl>
                                              <a:dgm id="{31D6610E-B373-4DA7-9B4A-478E0DF0315C}"/>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mph" presetSubtype="0" grpId="1" nodeType="clickEffect">
                                  <p:stCondLst>
                                    <p:cond delay="0"/>
                                  </p:stCondLst>
                                  <p:childTnLst>
                                    <p:set>
                                      <p:cBhvr>
                                        <p:cTn id="56" dur="indefinite"/>
                                        <p:tgtEl>
                                          <p:spTgt spid="4">
                                            <p:graphicEl>
                                              <a:dgm id="{096A7BE2-359B-425B-B543-4E8208C9F178}"/>
                                            </p:graphicEl>
                                          </p:spTgt>
                                        </p:tgtEl>
                                        <p:attrNameLst>
                                          <p:attrName>style.opacity</p:attrName>
                                        </p:attrNameLst>
                                      </p:cBhvr>
                                      <p:to>
                                        <p:strVal val="0.5"/>
                                      </p:to>
                                    </p:set>
                                    <p:animEffect filter="image" prLst="opacity: 0.5">
                                      <p:cBhvr rctx="IE">
                                        <p:cTn id="57" dur="indefinite"/>
                                        <p:tgtEl>
                                          <p:spTgt spid="4">
                                            <p:graphicEl>
                                              <a:dgm id="{096A7BE2-359B-425B-B543-4E8208C9F178}"/>
                                            </p:graphicEl>
                                          </p:spTgt>
                                        </p:tgtEl>
                                      </p:cBhvr>
                                    </p:animEffect>
                                  </p:childTnLst>
                                </p:cTn>
                              </p:par>
                              <p:par>
                                <p:cTn id="58" presetID="9" presetClass="emph" presetSubtype="0" grpId="1" nodeType="withEffect">
                                  <p:stCondLst>
                                    <p:cond delay="0"/>
                                  </p:stCondLst>
                                  <p:childTnLst>
                                    <p:set>
                                      <p:cBhvr>
                                        <p:cTn id="59" dur="indefinite"/>
                                        <p:tgtEl>
                                          <p:spTgt spid="4">
                                            <p:graphicEl>
                                              <a:dgm id="{31D6610E-B373-4DA7-9B4A-478E0DF0315C}"/>
                                            </p:graphicEl>
                                          </p:spTgt>
                                        </p:tgtEl>
                                        <p:attrNameLst>
                                          <p:attrName>style.opacity</p:attrName>
                                        </p:attrNameLst>
                                      </p:cBhvr>
                                      <p:to>
                                        <p:strVal val="0.5"/>
                                      </p:to>
                                    </p:set>
                                    <p:animEffect filter="image" prLst="opacity: 0.5">
                                      <p:cBhvr rctx="IE">
                                        <p:cTn id="60" dur="indefinite"/>
                                        <p:tgtEl>
                                          <p:spTgt spid="4">
                                            <p:graphicEl>
                                              <a:dgm id="{31D6610E-B373-4DA7-9B4A-478E0DF0315C}"/>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
                                            <p:graphicEl>
                                              <a:dgm id="{91503C84-0B94-4E6B-980A-435BDFB796E0}"/>
                                            </p:graphicEl>
                                          </p:spTgt>
                                        </p:tgtEl>
                                        <p:attrNameLst>
                                          <p:attrName>style.visibility</p:attrName>
                                        </p:attrNameLst>
                                      </p:cBhvr>
                                      <p:to>
                                        <p:strVal val="visible"/>
                                      </p:to>
                                    </p:set>
                                    <p:animEffect transition="in" filter="fade">
                                      <p:cBhvr>
                                        <p:cTn id="63" dur="500"/>
                                        <p:tgtEl>
                                          <p:spTgt spid="4">
                                            <p:graphicEl>
                                              <a:dgm id="{91503C84-0B94-4E6B-980A-435BDFB796E0}"/>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4">
                                            <p:graphicEl>
                                              <a:dgm id="{0500BAC3-155F-4D0B-8387-04E55AF753A4}"/>
                                            </p:graphicEl>
                                          </p:spTgt>
                                        </p:tgtEl>
                                        <p:attrNameLst>
                                          <p:attrName>style.visibility</p:attrName>
                                        </p:attrNameLst>
                                      </p:cBhvr>
                                      <p:to>
                                        <p:strVal val="visible"/>
                                      </p:to>
                                    </p:set>
                                    <p:animEffect transition="in" filter="fade">
                                      <p:cBhvr>
                                        <p:cTn id="66" dur="500"/>
                                        <p:tgtEl>
                                          <p:spTgt spid="4">
                                            <p:graphicEl>
                                              <a:dgm id="{0500BAC3-155F-4D0B-8387-04E55AF753A4}"/>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27A5F-B238-4989-9C32-04180899C336}"/>
              </a:ext>
            </a:extLst>
          </p:cNvPr>
          <p:cNvSpPr>
            <a:spLocks noGrp="1"/>
          </p:cNvSpPr>
          <p:nvPr>
            <p:ph type="title"/>
          </p:nvPr>
        </p:nvSpPr>
        <p:spPr/>
        <p:txBody>
          <a:bodyPr vert="horz" lIns="91440" tIns="45720" rIns="91440" bIns="45720" rtlCol="0" anchor="ctr">
            <a:normAutofit/>
          </a:bodyPr>
          <a:lstStyle/>
          <a:p>
            <a:pPr defTabSz="914400"/>
            <a:r>
              <a:rPr lang="en-US" sz="3200" b="0" i="0" u="none" strike="noStrike" baseline="0" dirty="0"/>
              <a:t>Helping IT Pros</a:t>
            </a:r>
          </a:p>
        </p:txBody>
      </p:sp>
      <p:sp>
        <p:nvSpPr>
          <p:cNvPr id="3" name="Text Placeholder 2">
            <a:extLst>
              <a:ext uri="{FF2B5EF4-FFF2-40B4-BE49-F238E27FC236}">
                <a16:creationId xmlns:a16="http://schemas.microsoft.com/office/drawing/2014/main" id="{CBCD8EBD-7B9E-4260-B0A8-0034A7165E65}"/>
              </a:ext>
            </a:extLst>
          </p:cNvPr>
          <p:cNvSpPr>
            <a:spLocks noGrp="1"/>
          </p:cNvSpPr>
          <p:nvPr>
            <p:ph type="body" sz="quarter" idx="10"/>
          </p:nvPr>
        </p:nvSpPr>
        <p:spPr/>
        <p:txBody>
          <a:bodyPr vert="horz" lIns="91440" tIns="45720" rIns="91440" bIns="45720" rtlCol="0" anchor="t">
            <a:normAutofit fontScale="77500" lnSpcReduction="20000"/>
          </a:bodyPr>
          <a:lstStyle/>
          <a:p>
            <a:pPr indent="-228600" defTabSz="914400"/>
            <a:r>
              <a:rPr lang="en-US" sz="1400" dirty="0"/>
              <a:t> My Career</a:t>
            </a:r>
          </a:p>
        </p:txBody>
      </p:sp>
      <p:pic>
        <p:nvPicPr>
          <p:cNvPr id="8" name="Picture Placeholder 7">
            <a:extLst>
              <a:ext uri="{FF2B5EF4-FFF2-40B4-BE49-F238E27FC236}">
                <a16:creationId xmlns:a16="http://schemas.microsoft.com/office/drawing/2014/main" id="{0871D0D5-22C6-4DFD-B056-33F5828FA656}"/>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t="195" b="195"/>
          <a:stretch>
            <a:fillRect/>
          </a:stretch>
        </p:blipFill>
        <p:spPr/>
      </p:pic>
    </p:spTree>
    <p:extLst>
      <p:ext uri="{BB962C8B-B14F-4D97-AF65-F5344CB8AC3E}">
        <p14:creationId xmlns:p14="http://schemas.microsoft.com/office/powerpoint/2010/main" val="39213353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5B45C-36CF-4A35-89AB-FE7B5122E460}"/>
              </a:ext>
            </a:extLst>
          </p:cNvPr>
          <p:cNvSpPr>
            <a:spLocks noGrp="1"/>
          </p:cNvSpPr>
          <p:nvPr>
            <p:ph type="title"/>
          </p:nvPr>
        </p:nvSpPr>
        <p:spPr/>
        <p:txBody>
          <a:bodyPr vert="horz" lIns="91440" tIns="45720" rIns="91440" bIns="45720" rtlCol="0" anchor="ctr">
            <a:normAutofit fontScale="90000"/>
          </a:bodyPr>
          <a:lstStyle/>
          <a:p>
            <a:pPr defTabSz="914400"/>
            <a:r>
              <a:rPr lang="en-US" sz="4400" b="0" i="0" u="none" strike="noStrike" kern="1200" baseline="0" dirty="0">
                <a:solidFill>
                  <a:schemeClr val="tx1"/>
                </a:solidFill>
                <a:latin typeface="+mj-lt"/>
                <a:ea typeface="+mj-ea"/>
                <a:cs typeface="+mj-cs"/>
              </a:rPr>
              <a:t>Knowledge</a:t>
            </a:r>
          </a:p>
        </p:txBody>
      </p:sp>
    </p:spTree>
    <p:extLst>
      <p:ext uri="{BB962C8B-B14F-4D97-AF65-F5344CB8AC3E}">
        <p14:creationId xmlns:p14="http://schemas.microsoft.com/office/powerpoint/2010/main" val="17698765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75DE9929-167E-4907-A7DD-954098C80FB6}"/>
              </a:ext>
            </a:extLst>
          </p:cNvPr>
          <p:cNvSpPr>
            <a:spLocks noGrp="1"/>
          </p:cNvSpPr>
          <p:nvPr>
            <p:ph type="title"/>
          </p:nvPr>
        </p:nvSpPr>
        <p:spPr>
          <a:xfrm>
            <a:off x="438019" y="2364001"/>
            <a:ext cx="3121486" cy="415498"/>
          </a:xfrm>
        </p:spPr>
        <p:txBody>
          <a:bodyPr/>
          <a:lstStyle/>
          <a:p>
            <a:r>
              <a:rPr lang="en-US" dirty="0"/>
              <a:t>Embrace Change</a:t>
            </a:r>
          </a:p>
        </p:txBody>
      </p:sp>
      <p:pic>
        <p:nvPicPr>
          <p:cNvPr id="5" name="Picture Placeholder 4">
            <a:extLst>
              <a:ext uri="{FF2B5EF4-FFF2-40B4-BE49-F238E27FC236}">
                <a16:creationId xmlns:a16="http://schemas.microsoft.com/office/drawing/2014/main" id="{3B0F4A95-6029-4C6C-ADEA-21773A8B4877}"/>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t="16667" b="16667"/>
          <a:stretch>
            <a:fillRect/>
          </a:stretch>
        </p:blipFill>
        <p:spPr/>
      </p:pic>
    </p:spTree>
    <p:extLst>
      <p:ext uri="{BB962C8B-B14F-4D97-AF65-F5344CB8AC3E}">
        <p14:creationId xmlns:p14="http://schemas.microsoft.com/office/powerpoint/2010/main" val="907542407"/>
      </p:ext>
    </p:extLst>
  </p:cSld>
  <p:clrMapOvr>
    <a:overrideClrMapping bg1="dk1" tx1="lt1" bg2="dk2" tx2="lt2" accent1="accent1" accent2="accent2" accent3="accent3" accent4="accent4" accent5="accent5" accent6="accent6" hlink="hlink" folHlink="folHlink"/>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06E63-AD58-4D10-BF11-34B2AD3F5E4D}"/>
              </a:ext>
            </a:extLst>
          </p:cNvPr>
          <p:cNvSpPr>
            <a:spLocks noGrp="1"/>
          </p:cNvSpPr>
          <p:nvPr>
            <p:ph type="title"/>
          </p:nvPr>
        </p:nvSpPr>
        <p:spPr/>
        <p:txBody>
          <a:bodyPr vert="horz" lIns="91440" tIns="45720" rIns="91440" bIns="45720" rtlCol="0" anchor="ctr">
            <a:normAutofit fontScale="90000"/>
          </a:bodyPr>
          <a:lstStyle/>
          <a:p>
            <a:pPr defTabSz="914400"/>
            <a:r>
              <a:rPr lang="en-US" sz="3100" b="0" i="0" u="none" strike="noStrike" kern="1200" baseline="0" dirty="0">
                <a:solidFill>
                  <a:schemeClr val="tx1"/>
                </a:solidFill>
                <a:latin typeface="+mj-lt"/>
                <a:ea typeface="+mj-ea"/>
                <a:cs typeface="+mj-cs"/>
              </a:rPr>
              <a:t>Being a Life-Long learner</a:t>
            </a:r>
          </a:p>
        </p:txBody>
      </p:sp>
      <p:pic>
        <p:nvPicPr>
          <p:cNvPr id="9" name="Picture Placeholder 8">
            <a:extLst>
              <a:ext uri="{FF2B5EF4-FFF2-40B4-BE49-F238E27FC236}">
                <a16:creationId xmlns:a16="http://schemas.microsoft.com/office/drawing/2014/main" id="{7CE47536-D23E-4AB9-BDBE-DE35F96A1C69}"/>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13" r="16613"/>
          <a:stretch>
            <a:fillRect/>
          </a:stretch>
        </p:blipFill>
        <p:spPr/>
      </p:pic>
    </p:spTree>
    <p:extLst>
      <p:ext uri="{BB962C8B-B14F-4D97-AF65-F5344CB8AC3E}">
        <p14:creationId xmlns:p14="http://schemas.microsoft.com/office/powerpoint/2010/main" val="2728720483"/>
      </p:ext>
    </p:extLst>
  </p:cSld>
  <p:clrMapOvr>
    <a:overrideClrMapping bg1="dk1" tx1="lt1" bg2="dk2" tx2="lt2" accent1="accent1" accent2="accent2" accent3="accent3" accent4="accent4" accent5="accent5" accent6="accent6" hlink="hlink" folHlink="folHlink"/>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32705-B796-4832-868C-5D0A779E4458}"/>
              </a:ext>
            </a:extLst>
          </p:cNvPr>
          <p:cNvSpPr>
            <a:spLocks noGrp="1"/>
          </p:cNvSpPr>
          <p:nvPr>
            <p:ph type="title"/>
          </p:nvPr>
        </p:nvSpPr>
        <p:spPr/>
        <p:txBody>
          <a:bodyPr/>
          <a:lstStyle/>
          <a:p>
            <a:r>
              <a:rPr lang="en-US" dirty="0"/>
              <a:t>What did you learn today?</a:t>
            </a:r>
          </a:p>
        </p:txBody>
      </p:sp>
      <p:pic>
        <p:nvPicPr>
          <p:cNvPr id="8" name="Picture Placeholder 7">
            <a:extLst>
              <a:ext uri="{FF2B5EF4-FFF2-40B4-BE49-F238E27FC236}">
                <a16:creationId xmlns:a16="http://schemas.microsoft.com/office/drawing/2014/main" id="{AD60A746-A5E7-4B09-A457-97C75B9186B6}"/>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712" r="16712"/>
          <a:stretch>
            <a:fillRect/>
          </a:stretch>
        </p:blipFill>
        <p:spPr/>
      </p:pic>
    </p:spTree>
    <p:extLst>
      <p:ext uri="{BB962C8B-B14F-4D97-AF65-F5344CB8AC3E}">
        <p14:creationId xmlns:p14="http://schemas.microsoft.com/office/powerpoint/2010/main" val="3102345799"/>
      </p:ext>
    </p:extLst>
  </p:cSld>
  <p:clrMapOvr>
    <a:overrideClrMapping bg1="dk1" tx1="lt1" bg2="dk2" tx2="lt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A235CBF-25DD-4C0D-BF6A-85094F75F135}"/>
              </a:ext>
            </a:extLst>
          </p:cNvPr>
          <p:cNvSpPr>
            <a:spLocks noGrp="1"/>
          </p:cNvSpPr>
          <p:nvPr>
            <p:ph type="title"/>
          </p:nvPr>
        </p:nvSpPr>
        <p:spPr/>
        <p:txBody>
          <a:bodyPr/>
          <a:lstStyle/>
          <a:p>
            <a:r>
              <a:rPr lang="en-US" dirty="0"/>
              <a:t>Focused Learning</a:t>
            </a:r>
          </a:p>
        </p:txBody>
      </p:sp>
      <p:pic>
        <p:nvPicPr>
          <p:cNvPr id="9" name="Content Placeholder 8">
            <a:extLst>
              <a:ext uri="{FF2B5EF4-FFF2-40B4-BE49-F238E27FC236}">
                <a16:creationId xmlns:a16="http://schemas.microsoft.com/office/drawing/2014/main" id="{516D57F9-6D1F-491C-8678-1A5C300C3D31}"/>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751" r="16751"/>
          <a:stretch>
            <a:fillRect/>
          </a:stretch>
        </p:blipFill>
        <p:spPr/>
      </p:pic>
    </p:spTree>
    <p:extLst>
      <p:ext uri="{BB962C8B-B14F-4D97-AF65-F5344CB8AC3E}">
        <p14:creationId xmlns:p14="http://schemas.microsoft.com/office/powerpoint/2010/main" val="3142382626"/>
      </p:ext>
    </p:extLst>
  </p:cSld>
  <p:clrMapOvr>
    <a:overrideClrMapping bg1="dk1" tx1="lt1" bg2="dk2" tx2="lt2" accent1="accent1" accent2="accent2" accent3="accent3" accent4="accent4" accent5="accent5" accent6="accent6" hlink="hlink" folHlink="folHlink"/>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6DED-625F-4362-80D2-0005EBB47D2C}"/>
              </a:ext>
            </a:extLst>
          </p:cNvPr>
          <p:cNvSpPr>
            <a:spLocks noGrp="1"/>
          </p:cNvSpPr>
          <p:nvPr>
            <p:ph type="title"/>
          </p:nvPr>
        </p:nvSpPr>
        <p:spPr>
          <a:xfrm>
            <a:off x="438912" y="2276856"/>
            <a:ext cx="6856048" cy="373949"/>
          </a:xfrm>
        </p:spPr>
        <p:txBody>
          <a:bodyPr vert="horz" lIns="91440" tIns="45720" rIns="91440" bIns="45720" rtlCol="0" anchor="b">
            <a:normAutofit fontScale="90000"/>
          </a:bodyPr>
          <a:lstStyle/>
          <a:p>
            <a:pPr defTabSz="914400"/>
            <a:r>
              <a:rPr lang="en-US" sz="2700" b="0" i="0" u="none" strike="noStrike" baseline="0" dirty="0"/>
              <a:t>Know Your Learning Style</a:t>
            </a:r>
          </a:p>
        </p:txBody>
      </p:sp>
      <p:pic>
        <p:nvPicPr>
          <p:cNvPr id="7" name="Graphic 6" descr="Books">
            <a:extLst>
              <a:ext uri="{FF2B5EF4-FFF2-40B4-BE49-F238E27FC236}">
                <a16:creationId xmlns:a16="http://schemas.microsoft.com/office/drawing/2014/main" id="{9F348CB5-A622-448B-8BD2-068B633E71D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4969" y="532600"/>
            <a:ext cx="1931230" cy="1931230"/>
          </a:xfrm>
          <a:prstGeom prst="rect">
            <a:avLst/>
          </a:prstGeom>
        </p:spPr>
      </p:pic>
      <p:pic>
        <p:nvPicPr>
          <p:cNvPr id="5" name="Graphic 4" descr="Headphones">
            <a:extLst>
              <a:ext uri="{FF2B5EF4-FFF2-40B4-BE49-F238E27FC236}">
                <a16:creationId xmlns:a16="http://schemas.microsoft.com/office/drawing/2014/main" id="{3C26D294-33B2-4076-8A6D-7ED969BC7E4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42603" y="493225"/>
            <a:ext cx="1931230" cy="1931230"/>
          </a:xfrm>
          <a:prstGeom prst="rect">
            <a:avLst/>
          </a:prstGeom>
        </p:spPr>
      </p:pic>
      <p:pic>
        <p:nvPicPr>
          <p:cNvPr id="11" name="Graphic 10" descr="Projector screen">
            <a:extLst>
              <a:ext uri="{FF2B5EF4-FFF2-40B4-BE49-F238E27FC236}">
                <a16:creationId xmlns:a16="http://schemas.microsoft.com/office/drawing/2014/main" id="{1CD6887D-FA44-4620-B500-5341133A2F3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14793" y="2850012"/>
            <a:ext cx="1921406" cy="1921406"/>
          </a:xfrm>
          <a:prstGeom prst="rect">
            <a:avLst/>
          </a:prstGeom>
        </p:spPr>
      </p:pic>
      <p:pic>
        <p:nvPicPr>
          <p:cNvPr id="13" name="Graphic 12" descr="Computer">
            <a:extLst>
              <a:ext uri="{FF2B5EF4-FFF2-40B4-BE49-F238E27FC236}">
                <a16:creationId xmlns:a16="http://schemas.microsoft.com/office/drawing/2014/main" id="{56199167-D02A-4A68-AA29-102C71CC65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27302" y="2857553"/>
            <a:ext cx="1906325" cy="1906325"/>
          </a:xfrm>
          <a:prstGeom prst="rect">
            <a:avLst/>
          </a:prstGeom>
        </p:spPr>
      </p:pic>
    </p:spTree>
    <p:extLst>
      <p:ext uri="{BB962C8B-B14F-4D97-AF65-F5344CB8AC3E}">
        <p14:creationId xmlns:p14="http://schemas.microsoft.com/office/powerpoint/2010/main" val="15305998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5"/>
                                        </p:tgtEl>
                                      </p:cBhvr>
                                    </p:animEffect>
                                    <p:animScale>
                                      <p:cBhvr>
                                        <p:cTn id="12" dur="250" autoRev="1" fill="hold"/>
                                        <p:tgtEl>
                                          <p:spTgt spid="5"/>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nodeType="clickEffect">
                                  <p:stCondLst>
                                    <p:cond delay="0"/>
                                  </p:stCondLst>
                                  <p:childTnLst>
                                    <p:animEffect transition="out" filter="fade">
                                      <p:cBhvr>
                                        <p:cTn id="16" dur="500" tmFilter="0, 0; .2, .5; .8, .5; 1, 0"/>
                                        <p:tgtEl>
                                          <p:spTgt spid="11"/>
                                        </p:tgtEl>
                                      </p:cBhvr>
                                    </p:animEffect>
                                    <p:animScale>
                                      <p:cBhvr>
                                        <p:cTn id="17" dur="250" autoRev="1" fill="hold"/>
                                        <p:tgtEl>
                                          <p:spTgt spid="11"/>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nodeType="clickEffect">
                                  <p:stCondLst>
                                    <p:cond delay="0"/>
                                  </p:stCondLst>
                                  <p:childTnLst>
                                    <p:animEffect transition="out" filter="fade">
                                      <p:cBhvr>
                                        <p:cTn id="21" dur="500" tmFilter="0, 0; .2, .5; .8, .5; 1, 0"/>
                                        <p:tgtEl>
                                          <p:spTgt spid="13"/>
                                        </p:tgtEl>
                                      </p:cBhvr>
                                    </p:animEffect>
                                    <p:animScale>
                                      <p:cBhvr>
                                        <p:cTn id="22"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D6E81-2858-457E-9572-6E21FD14AD7D}"/>
              </a:ext>
            </a:extLst>
          </p:cNvPr>
          <p:cNvSpPr>
            <a:spLocks noGrp="1"/>
          </p:cNvSpPr>
          <p:nvPr>
            <p:ph type="title"/>
          </p:nvPr>
        </p:nvSpPr>
        <p:spPr/>
        <p:txBody>
          <a:bodyPr/>
          <a:lstStyle/>
          <a:p>
            <a:r>
              <a:rPr lang="en-US" dirty="0"/>
              <a:t>Resources</a:t>
            </a:r>
          </a:p>
        </p:txBody>
      </p:sp>
      <p:pic>
        <p:nvPicPr>
          <p:cNvPr id="6" name="Picture Placeholder 5">
            <a:extLst>
              <a:ext uri="{FF2B5EF4-FFF2-40B4-BE49-F238E27FC236}">
                <a16:creationId xmlns:a16="http://schemas.microsoft.com/office/drawing/2014/main" id="{40B24A14-883F-4A14-9D18-6408B67A4310}"/>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31" r="16631"/>
          <a:stretch>
            <a:fillRect/>
          </a:stretch>
        </p:blipFill>
        <p:spPr/>
      </p:pic>
    </p:spTree>
    <p:extLst>
      <p:ext uri="{BB962C8B-B14F-4D97-AF65-F5344CB8AC3E}">
        <p14:creationId xmlns:p14="http://schemas.microsoft.com/office/powerpoint/2010/main" val="2845295477"/>
      </p:ext>
    </p:extLst>
  </p:cSld>
  <p:clrMapOvr>
    <a:overrideClrMapping bg1="dk1" tx1="lt1" bg2="dk2" tx2="lt2" accent1="accent1" accent2="accent2" accent3="accent3" accent4="accent4" accent5="accent5" accent6="accent6" hlink="hlink" folHlink="folHlink"/>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6C23-FA38-4A1E-9C32-A2B5C65A16AD}"/>
              </a:ext>
            </a:extLst>
          </p:cNvPr>
          <p:cNvSpPr>
            <a:spLocks noGrp="1"/>
          </p:cNvSpPr>
          <p:nvPr>
            <p:ph type="title"/>
          </p:nvPr>
        </p:nvSpPr>
        <p:spPr/>
        <p:txBody>
          <a:bodyPr/>
          <a:lstStyle/>
          <a:p>
            <a:r>
              <a:rPr lang="en-US" dirty="0"/>
              <a:t>Blogs</a:t>
            </a:r>
          </a:p>
        </p:txBody>
      </p:sp>
      <p:pic>
        <p:nvPicPr>
          <p:cNvPr id="5" name="Picture Placeholder 4">
            <a:extLst>
              <a:ext uri="{FF2B5EF4-FFF2-40B4-BE49-F238E27FC236}">
                <a16:creationId xmlns:a16="http://schemas.microsoft.com/office/drawing/2014/main" id="{779E6ABC-C7EC-4075-AF69-FB689E042B8F}"/>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3963" r="3963"/>
          <a:stretch>
            <a:fillRect/>
          </a:stretch>
        </p:blipFill>
        <p:spPr/>
      </p:pic>
    </p:spTree>
    <p:extLst>
      <p:ext uri="{BB962C8B-B14F-4D97-AF65-F5344CB8AC3E}">
        <p14:creationId xmlns:p14="http://schemas.microsoft.com/office/powerpoint/2010/main" val="236941958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6C23-FA38-4A1E-9C32-A2B5C65A16AD}"/>
              </a:ext>
            </a:extLst>
          </p:cNvPr>
          <p:cNvSpPr>
            <a:spLocks noGrp="1"/>
          </p:cNvSpPr>
          <p:nvPr>
            <p:ph type="title"/>
          </p:nvPr>
        </p:nvSpPr>
        <p:spPr/>
        <p:txBody>
          <a:bodyPr/>
          <a:lstStyle/>
          <a:p>
            <a:r>
              <a:rPr lang="en-US" dirty="0"/>
              <a:t>Videos/Screencasts</a:t>
            </a:r>
          </a:p>
        </p:txBody>
      </p:sp>
      <p:pic>
        <p:nvPicPr>
          <p:cNvPr id="5" name="Picture Placeholder 4">
            <a:extLst>
              <a:ext uri="{FF2B5EF4-FFF2-40B4-BE49-F238E27FC236}">
                <a16:creationId xmlns:a16="http://schemas.microsoft.com/office/drawing/2014/main" id="{5710FC89-42C4-4D02-A580-8C4D5D5DD159}"/>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8443" r="8443"/>
          <a:stretch>
            <a:fillRect/>
          </a:stretch>
        </p:blipFill>
        <p:spPr/>
      </p:pic>
    </p:spTree>
    <p:extLst>
      <p:ext uri="{BB962C8B-B14F-4D97-AF65-F5344CB8AC3E}">
        <p14:creationId xmlns:p14="http://schemas.microsoft.com/office/powerpoint/2010/main" val="18093581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90FB-D3D9-4834-933F-CD0C4246F669}"/>
              </a:ext>
            </a:extLst>
          </p:cNvPr>
          <p:cNvSpPr>
            <a:spLocks noGrp="1"/>
          </p:cNvSpPr>
          <p:nvPr>
            <p:ph type="title"/>
          </p:nvPr>
        </p:nvSpPr>
        <p:spPr/>
        <p:txBody>
          <a:bodyPr/>
          <a:lstStyle/>
          <a:p>
            <a:r>
              <a:rPr lang="en-US" dirty="0"/>
              <a:t>Online Learning</a:t>
            </a:r>
          </a:p>
        </p:txBody>
      </p:sp>
      <p:pic>
        <p:nvPicPr>
          <p:cNvPr id="7" name="Picture Placeholder 6">
            <a:extLst>
              <a:ext uri="{FF2B5EF4-FFF2-40B4-BE49-F238E27FC236}">
                <a16:creationId xmlns:a16="http://schemas.microsoft.com/office/drawing/2014/main" id="{8814B658-8F85-4E5B-ACD5-09D2D7505B86}"/>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l="9338" r="9338"/>
          <a:stretch>
            <a:fillRect/>
          </a:stretch>
        </p:blipFill>
        <p:spPr/>
      </p:pic>
      <p:pic>
        <p:nvPicPr>
          <p:cNvPr id="9" name="Picture 8">
            <a:extLst>
              <a:ext uri="{FF2B5EF4-FFF2-40B4-BE49-F238E27FC236}">
                <a16:creationId xmlns:a16="http://schemas.microsoft.com/office/drawing/2014/main" id="{A05C5C1F-7BAD-456D-A604-1036404ACD6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30319" y="0"/>
            <a:ext cx="6324696" cy="5143500"/>
          </a:xfrm>
          <a:prstGeom prst="rect">
            <a:avLst/>
          </a:prstGeom>
        </p:spPr>
      </p:pic>
    </p:spTree>
    <p:extLst>
      <p:ext uri="{BB962C8B-B14F-4D97-AF65-F5344CB8AC3E}">
        <p14:creationId xmlns:p14="http://schemas.microsoft.com/office/powerpoint/2010/main" val="365717380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Big Show</a:t>
            </a:r>
          </a:p>
        </p:txBody>
      </p:sp>
      <p:sp>
        <p:nvSpPr>
          <p:cNvPr id="5" name="Text Placeholder 4"/>
          <p:cNvSpPr>
            <a:spLocks noGrp="1"/>
          </p:cNvSpPr>
          <p:nvPr>
            <p:ph type="body" sz="quarter" idx="10"/>
          </p:nvPr>
        </p:nvSpPr>
        <p:spPr>
          <a:xfrm>
            <a:off x="438150" y="1076623"/>
            <a:ext cx="8263890" cy="2123658"/>
          </a:xfrm>
        </p:spPr>
        <p:txBody>
          <a:bodyPr/>
          <a:lstStyle/>
          <a:p>
            <a:r>
              <a:rPr lang="en-US" dirty="0">
                <a:latin typeface="Segoe UI Semibold" panose="020B0702040204020203" pitchFamily="34" charset="0"/>
                <a:cs typeface="Segoe UI Semibold" panose="020B0702040204020203" pitchFamily="34" charset="0"/>
              </a:rPr>
              <a:t>The What and Why of Careers</a:t>
            </a:r>
          </a:p>
          <a:p>
            <a:r>
              <a:rPr lang="en-US" dirty="0">
                <a:latin typeface="Segoe UI Semibold" panose="020B0702040204020203" pitchFamily="34" charset="0"/>
                <a:cs typeface="Segoe UI Semibold" panose="020B0702040204020203" pitchFamily="34" charset="0"/>
              </a:rPr>
              <a:t>Your Career in 4 Parts</a:t>
            </a:r>
          </a:p>
          <a:p>
            <a:r>
              <a:rPr lang="en-US" dirty="0">
                <a:latin typeface="Segoe UI Semibold" panose="020B0702040204020203" pitchFamily="34" charset="0"/>
                <a:cs typeface="Segoe UI Semibold" panose="020B0702040204020203" pitchFamily="34" charset="0"/>
              </a:rPr>
              <a:t>5 Hours to be Better Tomorrow</a:t>
            </a:r>
          </a:p>
          <a:p>
            <a:endParaRPr lang="en-US" dirty="0"/>
          </a:p>
        </p:txBody>
      </p:sp>
    </p:spTree>
    <p:extLst>
      <p:ext uri="{BB962C8B-B14F-4D97-AF65-F5344CB8AC3E}">
        <p14:creationId xmlns:p14="http://schemas.microsoft.com/office/powerpoint/2010/main" val="3703620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6C23-FA38-4A1E-9C32-A2B5C65A16AD}"/>
              </a:ext>
            </a:extLst>
          </p:cNvPr>
          <p:cNvSpPr>
            <a:spLocks noGrp="1"/>
          </p:cNvSpPr>
          <p:nvPr>
            <p:ph type="title"/>
          </p:nvPr>
        </p:nvSpPr>
        <p:spPr/>
        <p:txBody>
          <a:bodyPr/>
          <a:lstStyle/>
          <a:p>
            <a:r>
              <a:rPr lang="en-US" dirty="0"/>
              <a:t>Podcasts</a:t>
            </a:r>
          </a:p>
        </p:txBody>
      </p:sp>
      <p:pic>
        <p:nvPicPr>
          <p:cNvPr id="5" name="Picture Placeholder 4">
            <a:extLst>
              <a:ext uri="{FF2B5EF4-FFF2-40B4-BE49-F238E27FC236}">
                <a16:creationId xmlns:a16="http://schemas.microsoft.com/office/drawing/2014/main" id="{0AE3DF3E-F97A-48F1-A2E2-1E68BD84BCA5}"/>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t="21889" b="21889"/>
          <a:stretch>
            <a:fillRect/>
          </a:stretch>
        </p:blipFill>
        <p:spPr/>
      </p:pic>
    </p:spTree>
    <p:extLst>
      <p:ext uri="{BB962C8B-B14F-4D97-AF65-F5344CB8AC3E}">
        <p14:creationId xmlns:p14="http://schemas.microsoft.com/office/powerpoint/2010/main" val="138088681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AF65-89FC-4EE2-811F-541F1BB65A18}"/>
              </a:ext>
            </a:extLst>
          </p:cNvPr>
          <p:cNvSpPr>
            <a:spLocks noGrp="1"/>
          </p:cNvSpPr>
          <p:nvPr>
            <p:ph type="title"/>
          </p:nvPr>
        </p:nvSpPr>
        <p:spPr/>
        <p:txBody>
          <a:bodyPr/>
          <a:lstStyle/>
          <a:p>
            <a:r>
              <a:rPr lang="en-US" dirty="0"/>
              <a:t>Books</a:t>
            </a:r>
          </a:p>
        </p:txBody>
      </p:sp>
      <p:pic>
        <p:nvPicPr>
          <p:cNvPr id="10" name="Picture Placeholder 9">
            <a:extLst>
              <a:ext uri="{FF2B5EF4-FFF2-40B4-BE49-F238E27FC236}">
                <a16:creationId xmlns:a16="http://schemas.microsoft.com/office/drawing/2014/main" id="{194DA5C6-682A-4E9B-B597-C0571343AA8E}"/>
              </a:ext>
            </a:extLst>
          </p:cNvPr>
          <p:cNvPicPr>
            <a:picLocks noGrp="1" noChangeAspect="1"/>
          </p:cNvPicPr>
          <p:nvPr>
            <p:ph type="pic" sz="quarter" idx="11"/>
          </p:nvPr>
        </p:nvPicPr>
        <p:blipFill>
          <a:blip r:embed="rId2" r:link="rId3" cstate="print">
            <a:extLst>
              <a:ext uri="{28A0092B-C50C-407E-A947-70E740481C1C}">
                <a14:useLocalDpi xmlns:a14="http://schemas.microsoft.com/office/drawing/2010/main" val="0"/>
              </a:ext>
            </a:extLst>
          </a:blip>
          <a:srcRect l="7482" r="7482"/>
          <a:stretch>
            <a:fillRect/>
          </a:stretch>
        </p:blipFill>
        <p:spPr/>
      </p:pic>
      <p:pic>
        <p:nvPicPr>
          <p:cNvPr id="12" name="Picture 11">
            <a:extLst>
              <a:ext uri="{FF2B5EF4-FFF2-40B4-BE49-F238E27FC236}">
                <a16:creationId xmlns:a16="http://schemas.microsoft.com/office/drawing/2014/main" id="{509C9492-91EF-49A0-9E32-7F6EBDA441C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48419" y="0"/>
            <a:ext cx="6048634" cy="5143500"/>
          </a:xfrm>
          <a:prstGeom prst="rect">
            <a:avLst/>
          </a:prstGeom>
        </p:spPr>
      </p:pic>
      <p:pic>
        <p:nvPicPr>
          <p:cNvPr id="13" name="Picture 12">
            <a:extLst>
              <a:ext uri="{FF2B5EF4-FFF2-40B4-BE49-F238E27FC236}">
                <a16:creationId xmlns:a16="http://schemas.microsoft.com/office/drawing/2014/main" id="{B406298C-7506-4A55-A35D-85B06A12542C}"/>
              </a:ext>
            </a:extLst>
          </p:cNvPr>
          <p:cNvPicPr>
            <a:picLocks noChangeAspect="1"/>
          </p:cNvPicPr>
          <p:nvPr/>
        </p:nvPicPr>
        <p:blipFill>
          <a:blip r:embed="rId5"/>
          <a:stretch>
            <a:fillRect/>
          </a:stretch>
        </p:blipFill>
        <p:spPr>
          <a:xfrm>
            <a:off x="3923996" y="0"/>
            <a:ext cx="5917460" cy="5143500"/>
          </a:xfrm>
          <a:prstGeom prst="rect">
            <a:avLst/>
          </a:prstGeom>
        </p:spPr>
      </p:pic>
    </p:spTree>
    <p:extLst>
      <p:ext uri="{BB962C8B-B14F-4D97-AF65-F5344CB8AC3E}">
        <p14:creationId xmlns:p14="http://schemas.microsoft.com/office/powerpoint/2010/main" val="972163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5AF65-89FC-4EE2-811F-541F1BB65A18}"/>
              </a:ext>
            </a:extLst>
          </p:cNvPr>
          <p:cNvSpPr>
            <a:spLocks noGrp="1"/>
          </p:cNvSpPr>
          <p:nvPr>
            <p:ph type="title"/>
          </p:nvPr>
        </p:nvSpPr>
        <p:spPr>
          <a:xfrm>
            <a:off x="293688" y="2156251"/>
            <a:ext cx="3121486" cy="830997"/>
          </a:xfrm>
        </p:spPr>
        <p:txBody>
          <a:bodyPr/>
          <a:lstStyle/>
          <a:p>
            <a:r>
              <a:rPr lang="en-US" dirty="0"/>
              <a:t>Documentation</a:t>
            </a:r>
          </a:p>
        </p:txBody>
      </p:sp>
      <p:pic>
        <p:nvPicPr>
          <p:cNvPr id="5" name="Picture Placeholder 4">
            <a:extLst>
              <a:ext uri="{FF2B5EF4-FFF2-40B4-BE49-F238E27FC236}">
                <a16:creationId xmlns:a16="http://schemas.microsoft.com/office/drawing/2014/main" id="{82BAEF70-F33B-49BC-BBD2-6B41C4A8F8E2}"/>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9098" r="9098"/>
          <a:stretch>
            <a:fillRect/>
          </a:stretch>
        </p:blipFill>
        <p:spPr/>
      </p:pic>
      <p:pic>
        <p:nvPicPr>
          <p:cNvPr id="3" name="Picture 2">
            <a:extLst>
              <a:ext uri="{FF2B5EF4-FFF2-40B4-BE49-F238E27FC236}">
                <a16:creationId xmlns:a16="http://schemas.microsoft.com/office/drawing/2014/main" id="{FF4C2BC1-78F9-4E59-A8D5-38FD68B17CD8}"/>
              </a:ext>
            </a:extLst>
          </p:cNvPr>
          <p:cNvPicPr>
            <a:picLocks noChangeAspect="1"/>
          </p:cNvPicPr>
          <p:nvPr/>
        </p:nvPicPr>
        <p:blipFill>
          <a:blip r:embed="rId4"/>
          <a:stretch>
            <a:fillRect/>
          </a:stretch>
        </p:blipFill>
        <p:spPr>
          <a:xfrm>
            <a:off x="3493477" y="0"/>
            <a:ext cx="5728411" cy="5143500"/>
          </a:xfrm>
          <a:prstGeom prst="rect">
            <a:avLst/>
          </a:prstGeom>
        </p:spPr>
      </p:pic>
    </p:spTree>
    <p:extLst>
      <p:ext uri="{BB962C8B-B14F-4D97-AF65-F5344CB8AC3E}">
        <p14:creationId xmlns:p14="http://schemas.microsoft.com/office/powerpoint/2010/main" val="130956873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6F685E-E307-4949-9471-F49A9E16125C}"/>
              </a:ext>
            </a:extLst>
          </p:cNvPr>
          <p:cNvSpPr>
            <a:spLocks noGrp="1"/>
          </p:cNvSpPr>
          <p:nvPr>
            <p:ph type="title"/>
          </p:nvPr>
        </p:nvSpPr>
        <p:spPr>
          <a:xfrm>
            <a:off x="438150" y="2093396"/>
            <a:ext cx="3562350" cy="1034201"/>
          </a:xfrm>
        </p:spPr>
        <p:txBody>
          <a:bodyPr vert="horz" lIns="91440" tIns="45720" rIns="91440" bIns="45720" rtlCol="0" anchor="b">
            <a:noAutofit/>
          </a:bodyPr>
          <a:lstStyle/>
          <a:p>
            <a:pPr indent="-228600" defTabSz="914400"/>
            <a:r>
              <a:rPr lang="en-US" sz="2400" dirty="0"/>
              <a:t>Hands On</a:t>
            </a:r>
            <a:br>
              <a:rPr lang="en-US" sz="2400" dirty="0"/>
            </a:br>
            <a:endParaRPr lang="en-US" sz="2400" dirty="0"/>
          </a:p>
        </p:txBody>
      </p:sp>
      <p:sp>
        <p:nvSpPr>
          <p:cNvPr id="5" name="Content Placeholder 4">
            <a:extLst>
              <a:ext uri="{FF2B5EF4-FFF2-40B4-BE49-F238E27FC236}">
                <a16:creationId xmlns:a16="http://schemas.microsoft.com/office/drawing/2014/main" id="{27EDBC1A-9E4B-4A8F-BDF4-84096413DABF}"/>
              </a:ext>
            </a:extLst>
          </p:cNvPr>
          <p:cNvSpPr>
            <a:spLocks noGrp="1"/>
          </p:cNvSpPr>
          <p:nvPr>
            <p:ph type="body" sz="quarter" idx="10"/>
          </p:nvPr>
        </p:nvSpPr>
        <p:spPr/>
        <p:txBody>
          <a:bodyPr vert="horz" lIns="91440" tIns="45720" rIns="91440" bIns="45720" rtlCol="0">
            <a:normAutofit fontScale="70000" lnSpcReduction="20000"/>
          </a:bodyPr>
          <a:lstStyle/>
          <a:p>
            <a:pPr indent="-228600" defTabSz="914400"/>
            <a:endParaRPr lang="en-US" sz="1500" dirty="0"/>
          </a:p>
        </p:txBody>
      </p:sp>
      <p:pic>
        <p:nvPicPr>
          <p:cNvPr id="8" name="Content Placeholder 7">
            <a:extLst>
              <a:ext uri="{FF2B5EF4-FFF2-40B4-BE49-F238E27FC236}">
                <a16:creationId xmlns:a16="http://schemas.microsoft.com/office/drawing/2014/main" id="{370D5F4D-5F5A-4CA2-A6C2-24B0DF28B4DB}"/>
              </a:ext>
            </a:extLst>
          </p:cNvPr>
          <p:cNvPicPr>
            <a:picLocks noGrp="1" noChangeAspect="1"/>
          </p:cNvPicPr>
          <p:nvPr>
            <p:ph type="pic" sz="quarter" idx="11"/>
          </p:nvPr>
        </p:nvPicPr>
        <p:blipFill rotWithShape="1">
          <a:blip r:embed="rId4" cstate="print">
            <a:extLst>
              <a:ext uri="{28A0092B-C50C-407E-A947-70E740481C1C}">
                <a14:useLocalDpi xmlns:a14="http://schemas.microsoft.com/office/drawing/2010/main" val="0"/>
              </a:ext>
            </a:extLst>
          </a:blip>
          <a:srcRect t="19581" b="19581"/>
          <a:stretch/>
        </p:blipFill>
        <p:spPr>
          <a:prstGeom prst="rect">
            <a:avLst/>
          </a:prstGeom>
          <a:effectLst/>
        </p:spPr>
      </p:pic>
    </p:spTree>
    <p:extLst>
      <p:ext uri="{BB962C8B-B14F-4D97-AF65-F5344CB8AC3E}">
        <p14:creationId xmlns:p14="http://schemas.microsoft.com/office/powerpoint/2010/main" val="1407304819"/>
      </p:ext>
    </p:extLst>
  </p:cSld>
  <p:clrMapOvr>
    <a:overrideClrMapping bg1="dk1" tx1="lt1" bg2="dk2" tx2="lt2" accent1="accent1" accent2="accent2" accent3="accent3" accent4="accent4" accent5="accent5" accent6="accent6" hlink="hlink" folHlink="folHlink"/>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E4A88CC-045B-4E63-A881-B3BA13463E2D}"/>
              </a:ext>
            </a:extLst>
          </p:cNvPr>
          <p:cNvSpPr>
            <a:spLocks noGrp="1"/>
          </p:cNvSpPr>
          <p:nvPr>
            <p:ph type="title"/>
          </p:nvPr>
        </p:nvSpPr>
        <p:spPr>
          <a:xfrm>
            <a:off x="767442" y="723898"/>
            <a:ext cx="5074559" cy="3695701"/>
          </a:xfrm>
        </p:spPr>
        <p:txBody>
          <a:bodyPr vert="horz" lIns="91440" tIns="45720" rIns="91440" bIns="45720" rtlCol="0" anchor="ctr">
            <a:normAutofit/>
          </a:bodyPr>
          <a:lstStyle/>
          <a:p>
            <a:pPr algn="r" defTabSz="914400"/>
            <a:r>
              <a:rPr lang="en-US" sz="6000" kern="1200" dirty="0">
                <a:solidFill>
                  <a:schemeClr val="tx1"/>
                </a:solidFill>
                <a:latin typeface="+mj-lt"/>
                <a:ea typeface="+mj-ea"/>
                <a:cs typeface="+mj-cs"/>
              </a:rPr>
              <a:t>Demo </a:t>
            </a:r>
          </a:p>
        </p:txBody>
      </p:sp>
      <p:sp>
        <p:nvSpPr>
          <p:cNvPr id="3" name="Text Placeholder 2">
            <a:extLst>
              <a:ext uri="{FF2B5EF4-FFF2-40B4-BE49-F238E27FC236}">
                <a16:creationId xmlns:a16="http://schemas.microsoft.com/office/drawing/2014/main" id="{852F2509-3F22-4B65-8F07-B0815AB42B1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724111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92BA6-C617-41C4-A951-D6E9480FE7B8}"/>
              </a:ext>
            </a:extLst>
          </p:cNvPr>
          <p:cNvSpPr>
            <a:spLocks noGrp="1"/>
          </p:cNvSpPr>
          <p:nvPr>
            <p:ph type="title"/>
          </p:nvPr>
        </p:nvSpPr>
        <p:spPr>
          <a:xfrm>
            <a:off x="417399" y="482600"/>
            <a:ext cx="8408193" cy="558627"/>
          </a:xfrm>
        </p:spPr>
        <p:txBody>
          <a:bodyPr vert="horz" lIns="91440" tIns="45720" rIns="91440" bIns="45720" rtlCol="0" anchor="ctr">
            <a:normAutofit/>
          </a:bodyPr>
          <a:lstStyle/>
          <a:p>
            <a:pPr algn="ctr" defTabSz="914400"/>
            <a:r>
              <a:rPr lang="en-US" sz="2400" b="0" i="0" u="none" strike="noStrike" kern="1200" baseline="0" dirty="0">
                <a:solidFill>
                  <a:schemeClr val="bg1"/>
                </a:solidFill>
                <a:latin typeface="+mj-lt"/>
                <a:ea typeface="+mj-ea"/>
                <a:cs typeface="+mj-cs"/>
              </a:rPr>
              <a:t>Brand of You </a:t>
            </a:r>
          </a:p>
        </p:txBody>
      </p:sp>
      <p:pic>
        <p:nvPicPr>
          <p:cNvPr id="21" name="Content Placeholder 5">
            <a:extLst>
              <a:ext uri="{FF2B5EF4-FFF2-40B4-BE49-F238E27FC236}">
                <a16:creationId xmlns:a16="http://schemas.microsoft.com/office/drawing/2014/main" id="{A908FFAB-3E59-44EE-98A8-70B4C35DBED0}"/>
              </a:ext>
            </a:extLst>
          </p:cNvPr>
          <p:cNvPicPr>
            <a:picLocks noGrp="1" noChangeAspect="1"/>
          </p:cNvPicPr>
          <p:nvPr>
            <p:ph idx="4294967295"/>
          </p:nvPr>
        </p:nvPicPr>
        <p:blipFill>
          <a:blip r:embed="rId4" cstate="print">
            <a:extLst>
              <a:ext uri="{28A0092B-C50C-407E-A947-70E740481C1C}">
                <a14:useLocalDpi xmlns:a14="http://schemas.microsoft.com/office/drawing/2010/main" val="0"/>
              </a:ext>
            </a:extLst>
          </a:blip>
          <a:stretch>
            <a:fillRect/>
          </a:stretch>
        </p:blipFill>
        <p:spPr>
          <a:xfrm>
            <a:off x="3695700" y="0"/>
            <a:ext cx="5448300" cy="5143500"/>
          </a:xfrm>
          <a:prstGeom prst="rect">
            <a:avLst/>
          </a:prstGeom>
        </p:spPr>
      </p:pic>
      <p:sp>
        <p:nvSpPr>
          <p:cNvPr id="3" name="TextBox 2">
            <a:extLst>
              <a:ext uri="{FF2B5EF4-FFF2-40B4-BE49-F238E27FC236}">
                <a16:creationId xmlns:a16="http://schemas.microsoft.com/office/drawing/2014/main" id="{94DEA454-49D8-4A0B-8D4F-3C444856BEDE}"/>
              </a:ext>
            </a:extLst>
          </p:cNvPr>
          <p:cNvSpPr txBox="1"/>
          <p:nvPr/>
        </p:nvSpPr>
        <p:spPr>
          <a:xfrm>
            <a:off x="293688" y="2019300"/>
            <a:ext cx="2724150" cy="507831"/>
          </a:xfrm>
          <a:prstGeom prst="rect">
            <a:avLst/>
          </a:prstGeom>
          <a:noFill/>
        </p:spPr>
        <p:txBody>
          <a:bodyPr wrap="square" rtlCol="0">
            <a:spAutoFit/>
          </a:bodyPr>
          <a:lstStyle/>
          <a:p>
            <a:r>
              <a:rPr lang="en-US" sz="2700" dirty="0"/>
              <a:t>Brand of You</a:t>
            </a:r>
          </a:p>
        </p:txBody>
      </p:sp>
    </p:spTree>
    <p:extLst>
      <p:ext uri="{BB962C8B-B14F-4D97-AF65-F5344CB8AC3E}">
        <p14:creationId xmlns:p14="http://schemas.microsoft.com/office/powerpoint/2010/main" val="4152471895"/>
      </p:ext>
    </p:extLst>
  </p:cSld>
  <p:clrMapOvr>
    <a:overrideClrMapping bg1="dk1" tx1="lt1" bg2="dk2" tx2="lt2" accent1="accent1" accent2="accent2" accent3="accent3" accent4="accent4" accent5="accent5" accent6="accent6" hlink="hlink" folHlink="folHlink"/>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D63BF-6085-496A-9200-CF5030992A9B}"/>
              </a:ext>
            </a:extLst>
          </p:cNvPr>
          <p:cNvSpPr>
            <a:spLocks noGrp="1"/>
          </p:cNvSpPr>
          <p:nvPr>
            <p:ph type="title"/>
          </p:nvPr>
        </p:nvSpPr>
        <p:spPr/>
        <p:txBody>
          <a:bodyPr vert="horz" lIns="91440" tIns="45720" rIns="91440" bIns="45720" rtlCol="0" anchor="b">
            <a:normAutofit/>
          </a:bodyPr>
          <a:lstStyle/>
          <a:p>
            <a:pPr defTabSz="914400"/>
            <a:r>
              <a:rPr lang="en-US" sz="3600" kern="1200" dirty="0">
                <a:latin typeface="+mj-lt"/>
                <a:ea typeface="+mj-ea"/>
                <a:cs typeface="+mj-cs"/>
              </a:rPr>
              <a:t>Networking</a:t>
            </a:r>
          </a:p>
        </p:txBody>
      </p:sp>
      <p:pic>
        <p:nvPicPr>
          <p:cNvPr id="6" name="Content Placeholder 5">
            <a:extLst>
              <a:ext uri="{FF2B5EF4-FFF2-40B4-BE49-F238E27FC236}">
                <a16:creationId xmlns:a16="http://schemas.microsoft.com/office/drawing/2014/main" id="{1EE52C31-B1BB-4A4F-B147-9141232BA53F}"/>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635" r="16635"/>
          <a:stretch>
            <a:fillRect/>
          </a:stretch>
        </p:blipFill>
        <p:spPr>
          <a:prstGeom prst="rect">
            <a:avLst/>
          </a:prstGeom>
        </p:spPr>
      </p:pic>
      <p:sp>
        <p:nvSpPr>
          <p:cNvPr id="7" name="TextBox 6">
            <a:extLst>
              <a:ext uri="{FF2B5EF4-FFF2-40B4-BE49-F238E27FC236}">
                <a16:creationId xmlns:a16="http://schemas.microsoft.com/office/drawing/2014/main" id="{32BDC342-C798-4A62-8C32-535E9E18A43D}"/>
              </a:ext>
            </a:extLst>
          </p:cNvPr>
          <p:cNvSpPr txBox="1"/>
          <p:nvPr/>
        </p:nvSpPr>
        <p:spPr>
          <a:xfrm>
            <a:off x="6376986" y="2518956"/>
            <a:ext cx="2284413" cy="2123454"/>
          </a:xfrm>
          <a:prstGeom prst="rect">
            <a:avLst/>
          </a:prstGeom>
        </p:spPr>
        <p:txBody>
          <a:bodyPr vert="horz" lIns="91440" tIns="45720" rIns="91440" bIns="45720" rtlCol="0">
            <a:normAutofit/>
          </a:bodyPr>
          <a:lstStyle/>
          <a:p>
            <a:pPr marL="285750" indent="-228600">
              <a:lnSpc>
                <a:spcPct val="90000"/>
              </a:lnSpc>
              <a:spcAft>
                <a:spcPts val="600"/>
              </a:spcAft>
              <a:buFont typeface="Arial" panose="020B0604020202020204" pitchFamily="34" charset="0"/>
              <a:buChar char="•"/>
            </a:pPr>
            <a:r>
              <a:rPr lang="en-US" sz="1400" dirty="0">
                <a:solidFill>
                  <a:schemeClr val="bg1"/>
                </a:solidFill>
              </a:rPr>
              <a:t>Meetups</a:t>
            </a:r>
          </a:p>
          <a:p>
            <a:pPr indent="-228600">
              <a:lnSpc>
                <a:spcPct val="90000"/>
              </a:lnSpc>
              <a:spcAft>
                <a:spcPts val="600"/>
              </a:spcAft>
              <a:buFont typeface="Arial" panose="020B0604020202020204" pitchFamily="34" charset="0"/>
              <a:buChar char="•"/>
            </a:pPr>
            <a:endParaRPr lang="en-US" sz="1400" dirty="0">
              <a:solidFill>
                <a:schemeClr val="bg1"/>
              </a:solidFill>
            </a:endParaRPr>
          </a:p>
        </p:txBody>
      </p:sp>
    </p:spTree>
    <p:extLst>
      <p:ext uri="{BB962C8B-B14F-4D97-AF65-F5344CB8AC3E}">
        <p14:creationId xmlns:p14="http://schemas.microsoft.com/office/powerpoint/2010/main" val="3429953470"/>
      </p:ext>
    </p:extLst>
  </p:cSld>
  <p:clrMapOvr>
    <a:overrideClrMapping bg1="dk1" tx1="lt1" bg2="dk2" tx2="lt2" accent1="accent1" accent2="accent2" accent3="accent3" accent4="accent4" accent5="accent5" accent6="accent6" hlink="hlink" folHlink="folHlink"/>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1BC38E-C212-40BD-ADCF-108B9FD74471}"/>
              </a:ext>
            </a:extLst>
          </p:cNvPr>
          <p:cNvSpPr>
            <a:spLocks noGrp="1"/>
          </p:cNvSpPr>
          <p:nvPr>
            <p:ph type="title"/>
          </p:nvPr>
        </p:nvSpPr>
        <p:spPr>
          <a:xfrm>
            <a:off x="438019" y="2156252"/>
            <a:ext cx="3121486" cy="830997"/>
          </a:xfrm>
        </p:spPr>
        <p:txBody>
          <a:bodyPr/>
          <a:lstStyle/>
          <a:p>
            <a:r>
              <a:rPr lang="en-US" dirty="0"/>
              <a:t>Your Persona on the Web</a:t>
            </a:r>
          </a:p>
        </p:txBody>
      </p:sp>
      <p:pic>
        <p:nvPicPr>
          <p:cNvPr id="7" name="Picture Placeholder 6">
            <a:extLst>
              <a:ext uri="{FF2B5EF4-FFF2-40B4-BE49-F238E27FC236}">
                <a16:creationId xmlns:a16="http://schemas.microsoft.com/office/drawing/2014/main" id="{E7BFCDEF-1D64-47E3-ABA0-D315FD189F7A}"/>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30239842"/>
      </p:ext>
    </p:extLst>
  </p:cSld>
  <p:clrMapOvr>
    <a:overrideClrMapping bg1="dk1" tx1="lt1" bg2="dk2" tx2="lt2" accent1="accent1" accent2="accent2" accent3="accent3" accent4="accent4" accent5="accent5" accent6="accent6" hlink="hlink" folHlink="folHlink"/>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D12AC22-E636-4089-B2DA-6C87031A7E9E}"/>
              </a:ext>
            </a:extLst>
          </p:cNvPr>
          <p:cNvSpPr/>
          <p:nvPr/>
        </p:nvSpPr>
        <p:spPr>
          <a:xfrm>
            <a:off x="892629" y="1123950"/>
            <a:ext cx="7347858" cy="2585323"/>
          </a:xfrm>
          <a:prstGeom prst="rect">
            <a:avLst/>
          </a:prstGeom>
        </p:spPr>
        <p:txBody>
          <a:bodyPr wrap="square">
            <a:spAutoFit/>
          </a:bodyPr>
          <a:lstStyle/>
          <a:p>
            <a:r>
              <a:rPr lang="en-US" sz="5400" dirty="0">
                <a:latin typeface="Segoe UI Semilight" panose="020B0402040204020203" pitchFamily="34" charset="0"/>
                <a:cs typeface="Segoe UI Semilight" panose="020B0402040204020203" pitchFamily="34" charset="0"/>
              </a:rPr>
              <a:t>‘You don’t have to share your life; just share what you know.’ – Don Jones</a:t>
            </a:r>
          </a:p>
        </p:txBody>
      </p:sp>
    </p:spTree>
    <p:extLst>
      <p:ext uri="{BB962C8B-B14F-4D97-AF65-F5344CB8AC3E}">
        <p14:creationId xmlns:p14="http://schemas.microsoft.com/office/powerpoint/2010/main" val="2419883437"/>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B1182-065B-4D33-BFCE-607510EF64CF}"/>
              </a:ext>
            </a:extLst>
          </p:cNvPr>
          <p:cNvSpPr>
            <a:spLocks noGrp="1"/>
          </p:cNvSpPr>
          <p:nvPr>
            <p:ph type="title"/>
          </p:nvPr>
        </p:nvSpPr>
        <p:spPr>
          <a:xfrm>
            <a:off x="377085" y="2156251"/>
            <a:ext cx="4071938" cy="415499"/>
          </a:xfrm>
        </p:spPr>
        <p:txBody>
          <a:bodyPr/>
          <a:lstStyle/>
          <a:p>
            <a:r>
              <a:rPr lang="en-US" dirty="0"/>
              <a:t>Share everything</a:t>
            </a:r>
          </a:p>
        </p:txBody>
      </p:sp>
      <p:sp>
        <p:nvSpPr>
          <p:cNvPr id="9" name="Text Placeholder 8">
            <a:extLst>
              <a:ext uri="{FF2B5EF4-FFF2-40B4-BE49-F238E27FC236}">
                <a16:creationId xmlns:a16="http://schemas.microsoft.com/office/drawing/2014/main" id="{442614C7-8646-44B7-A3F3-110B58D71284}"/>
              </a:ext>
            </a:extLst>
          </p:cNvPr>
          <p:cNvSpPr>
            <a:spLocks noGrp="1"/>
          </p:cNvSpPr>
          <p:nvPr>
            <p:ph type="body" sz="quarter" idx="10"/>
          </p:nvPr>
        </p:nvSpPr>
        <p:spPr>
          <a:xfrm>
            <a:off x="377085" y="1527603"/>
            <a:ext cx="3121819" cy="230833"/>
          </a:xfrm>
        </p:spPr>
        <p:txBody>
          <a:bodyPr/>
          <a:lstStyle/>
          <a:p>
            <a:r>
              <a:rPr lang="en-US" dirty="0"/>
              <a:t>Share</a:t>
            </a:r>
          </a:p>
        </p:txBody>
      </p:sp>
      <p:pic>
        <p:nvPicPr>
          <p:cNvPr id="5" name="Picture 4" descr="An old photo of a person&#10;&#10;Description generated with very high confidence">
            <a:extLst>
              <a:ext uri="{FF2B5EF4-FFF2-40B4-BE49-F238E27FC236}">
                <a16:creationId xmlns:a16="http://schemas.microsoft.com/office/drawing/2014/main" id="{6B28D934-D922-441A-9830-3512C9B0D934}"/>
              </a:ext>
            </a:extLst>
          </p:cNvPr>
          <p:cNvPicPr>
            <a:picLocks noChangeAspect="1"/>
          </p:cNvPicPr>
          <p:nvPr/>
        </p:nvPicPr>
        <p:blipFill>
          <a:blip r:embed="rId4"/>
          <a:stretch>
            <a:fillRect/>
          </a:stretch>
        </p:blipFill>
        <p:spPr>
          <a:xfrm>
            <a:off x="5075695" y="0"/>
            <a:ext cx="4068305" cy="5143500"/>
          </a:xfrm>
          <a:prstGeom prst="rect">
            <a:avLst/>
          </a:prstGeom>
        </p:spPr>
      </p:pic>
    </p:spTree>
    <p:extLst>
      <p:ext uri="{BB962C8B-B14F-4D97-AF65-F5344CB8AC3E}">
        <p14:creationId xmlns:p14="http://schemas.microsoft.com/office/powerpoint/2010/main" val="33987419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D6052-2397-4A73-8D9C-D42EDFD74AA7}"/>
              </a:ext>
            </a:extLst>
          </p:cNvPr>
          <p:cNvSpPr>
            <a:spLocks noGrp="1"/>
          </p:cNvSpPr>
          <p:nvPr>
            <p:ph type="title"/>
          </p:nvPr>
        </p:nvSpPr>
        <p:spPr>
          <a:xfrm>
            <a:off x="173289" y="2074477"/>
            <a:ext cx="3121486" cy="830997"/>
          </a:xfrm>
        </p:spPr>
        <p:txBody>
          <a:bodyPr vert="horz" lIns="91440" tIns="45720" rIns="91440" bIns="45720" rtlCol="0" anchor="t">
            <a:normAutofit/>
          </a:bodyPr>
          <a:lstStyle/>
          <a:p>
            <a:pPr defTabSz="914400"/>
            <a:r>
              <a:rPr lang="en-US" sz="3600" b="0" i="0" u="none" strike="noStrike" baseline="0" dirty="0"/>
              <a:t>Your Career</a:t>
            </a:r>
          </a:p>
        </p:txBody>
      </p:sp>
      <p:sp>
        <p:nvSpPr>
          <p:cNvPr id="3" name="Text Placeholder 2">
            <a:extLst>
              <a:ext uri="{FF2B5EF4-FFF2-40B4-BE49-F238E27FC236}">
                <a16:creationId xmlns:a16="http://schemas.microsoft.com/office/drawing/2014/main" id="{1D987106-1C9A-4699-94C3-2304F09F11E6}"/>
              </a:ext>
            </a:extLst>
          </p:cNvPr>
          <p:cNvSpPr>
            <a:spLocks noGrp="1"/>
          </p:cNvSpPr>
          <p:nvPr>
            <p:ph type="body" sz="quarter" idx="10"/>
          </p:nvPr>
        </p:nvSpPr>
        <p:spPr>
          <a:xfrm>
            <a:off x="218013" y="1435100"/>
            <a:ext cx="3121819" cy="230833"/>
          </a:xfrm>
        </p:spPr>
        <p:txBody>
          <a:bodyPr/>
          <a:lstStyle/>
          <a:p>
            <a:r>
              <a:rPr lang="en-US" dirty="0"/>
              <a:t>What is your Career</a:t>
            </a:r>
          </a:p>
        </p:txBody>
      </p:sp>
      <p:pic>
        <p:nvPicPr>
          <p:cNvPr id="6" name="Picture Placeholder 5">
            <a:extLst>
              <a:ext uri="{FF2B5EF4-FFF2-40B4-BE49-F238E27FC236}">
                <a16:creationId xmlns:a16="http://schemas.microsoft.com/office/drawing/2014/main" id="{FE784DDE-D2CB-4150-A972-E6A39B1A08CF}"/>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rcRect l="5623" r="5623"/>
          <a:stretch>
            <a:fillRect/>
          </a:stretch>
        </p:blipFill>
        <p:spPr/>
      </p:pic>
    </p:spTree>
    <p:extLst>
      <p:ext uri="{BB962C8B-B14F-4D97-AF65-F5344CB8AC3E}">
        <p14:creationId xmlns:p14="http://schemas.microsoft.com/office/powerpoint/2010/main" val="270833751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53AB7-DC05-4AB8-A5FD-BBA64030D521}"/>
              </a:ext>
            </a:extLst>
          </p:cNvPr>
          <p:cNvSpPr>
            <a:spLocks noGrp="1"/>
          </p:cNvSpPr>
          <p:nvPr>
            <p:ph type="title"/>
          </p:nvPr>
        </p:nvSpPr>
        <p:spPr>
          <a:xfrm>
            <a:off x="584200" y="2180471"/>
            <a:ext cx="3046982" cy="782557"/>
          </a:xfrm>
        </p:spPr>
        <p:txBody>
          <a:bodyPr vert="horz" lIns="91440" tIns="45720" rIns="91440" bIns="45720" rtlCol="0" anchor="ctr">
            <a:normAutofit/>
          </a:bodyPr>
          <a:lstStyle/>
          <a:p>
            <a:pPr defTabSz="914400"/>
            <a:r>
              <a:rPr lang="en-US" sz="2700" kern="1200" dirty="0">
                <a:solidFill>
                  <a:schemeClr val="tx1"/>
                </a:solidFill>
                <a:latin typeface="+mj-lt"/>
                <a:ea typeface="+mj-ea"/>
                <a:cs typeface="+mj-cs"/>
              </a:rPr>
              <a:t>Be The Master</a:t>
            </a:r>
          </a:p>
        </p:txBody>
      </p:sp>
      <p:pic>
        <p:nvPicPr>
          <p:cNvPr id="7" name="Content Placeholder 6">
            <a:extLst>
              <a:ext uri="{FF2B5EF4-FFF2-40B4-BE49-F238E27FC236}">
                <a16:creationId xmlns:a16="http://schemas.microsoft.com/office/drawing/2014/main" id="{4E3E78A6-2C29-4EA4-916E-CD3F4264689A}"/>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5710711" y="0"/>
            <a:ext cx="3433289" cy="5143500"/>
          </a:xfrm>
          <a:prstGeom prst="rect">
            <a:avLst/>
          </a:prstGeom>
        </p:spPr>
      </p:pic>
    </p:spTree>
    <p:extLst>
      <p:ext uri="{BB962C8B-B14F-4D97-AF65-F5344CB8AC3E}">
        <p14:creationId xmlns:p14="http://schemas.microsoft.com/office/powerpoint/2010/main" val="2801132256"/>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6CBDB-C0B6-4F95-9816-CF7AAC20E7B7}"/>
              </a:ext>
            </a:extLst>
          </p:cNvPr>
          <p:cNvSpPr>
            <a:spLocks noGrp="1"/>
          </p:cNvSpPr>
          <p:nvPr>
            <p:ph type="title"/>
          </p:nvPr>
        </p:nvSpPr>
        <p:spPr/>
        <p:txBody>
          <a:bodyPr vert="horz" lIns="91440" tIns="45720" rIns="91440" bIns="45720" rtlCol="0" anchor="ctr">
            <a:normAutofit/>
          </a:bodyPr>
          <a:lstStyle/>
          <a:p>
            <a:pPr defTabSz="914400"/>
            <a:r>
              <a:rPr lang="en-US" sz="4400" kern="1200" dirty="0">
                <a:solidFill>
                  <a:schemeClr val="tx1"/>
                </a:solidFill>
                <a:latin typeface="+mj-lt"/>
                <a:ea typeface="+mj-ea"/>
                <a:cs typeface="+mj-cs"/>
              </a:rPr>
              <a:t>Blogging</a:t>
            </a:r>
          </a:p>
        </p:txBody>
      </p:sp>
      <p:pic>
        <p:nvPicPr>
          <p:cNvPr id="6" name="Content Placeholder 5">
            <a:extLst>
              <a:ext uri="{FF2B5EF4-FFF2-40B4-BE49-F238E27FC236}">
                <a16:creationId xmlns:a16="http://schemas.microsoft.com/office/drawing/2014/main" id="{A93BB77C-23D0-48D4-A194-F7B4009AAE7B}"/>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8894" r="8894"/>
          <a:stretch>
            <a:fillRect/>
          </a:stretch>
        </p:blipFill>
        <p:spPr>
          <a:prstGeom prst="rect">
            <a:avLst/>
          </a:prstGeom>
        </p:spPr>
      </p:pic>
    </p:spTree>
    <p:extLst>
      <p:ext uri="{BB962C8B-B14F-4D97-AF65-F5344CB8AC3E}">
        <p14:creationId xmlns:p14="http://schemas.microsoft.com/office/powerpoint/2010/main" val="3079164439"/>
      </p:ext>
    </p:extLst>
  </p:cSld>
  <p:clrMapOvr>
    <a:overrideClrMapping bg1="dk1" tx1="lt1" bg2="dk2" tx2="lt2" accent1="accent1" accent2="accent2" accent3="accent3" accent4="accent4" accent5="accent5" accent6="accent6" hlink="hlink" folHlink="folHlink"/>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06951-FABD-46A7-9166-5F138BFABB08}"/>
              </a:ext>
            </a:extLst>
          </p:cNvPr>
          <p:cNvSpPr>
            <a:spLocks noGrp="1"/>
          </p:cNvSpPr>
          <p:nvPr>
            <p:ph type="title"/>
          </p:nvPr>
        </p:nvSpPr>
        <p:spPr/>
        <p:txBody>
          <a:bodyPr vert="horz" lIns="91440" tIns="45720" rIns="91440" bIns="45720" rtlCol="0" anchor="b">
            <a:normAutofit/>
          </a:bodyPr>
          <a:lstStyle/>
          <a:p>
            <a:pPr defTabSz="914400"/>
            <a:r>
              <a:rPr lang="en-US" sz="4400" b="0" i="0" u="none" strike="noStrike" baseline="0" dirty="0"/>
              <a:t>Luck</a:t>
            </a:r>
          </a:p>
        </p:txBody>
      </p:sp>
      <p:sp>
        <p:nvSpPr>
          <p:cNvPr id="4" name="Content Placeholder 3">
            <a:extLst>
              <a:ext uri="{FF2B5EF4-FFF2-40B4-BE49-F238E27FC236}">
                <a16:creationId xmlns:a16="http://schemas.microsoft.com/office/drawing/2014/main" id="{BA95B787-59B8-4680-9E4C-71B3CBC969A3}"/>
              </a:ext>
            </a:extLst>
          </p:cNvPr>
          <p:cNvSpPr>
            <a:spLocks noGrp="1"/>
          </p:cNvSpPr>
          <p:nvPr>
            <p:ph type="body" sz="quarter" idx="10"/>
          </p:nvPr>
        </p:nvSpPr>
        <p:spPr/>
        <p:txBody>
          <a:bodyPr vert="horz" lIns="91440" tIns="45720" rIns="91440" bIns="45720" rtlCol="0">
            <a:normAutofit fontScale="70000" lnSpcReduction="20000"/>
          </a:bodyPr>
          <a:lstStyle/>
          <a:p>
            <a:pPr marL="0" indent="-228600" defTabSz="914400"/>
            <a:endParaRPr lang="en-US" sz="1500" dirty="0"/>
          </a:p>
        </p:txBody>
      </p:sp>
      <p:pic>
        <p:nvPicPr>
          <p:cNvPr id="7" name="Content Placeholder 6">
            <a:extLst>
              <a:ext uri="{FF2B5EF4-FFF2-40B4-BE49-F238E27FC236}">
                <a16:creationId xmlns:a16="http://schemas.microsoft.com/office/drawing/2014/main" id="{1A45030B-F5CA-4502-8525-197C0B3A29DE}"/>
              </a:ext>
            </a:extLst>
          </p:cNvPr>
          <p:cNvPicPr>
            <a:picLocks noGrp="1" noChangeAspect="1"/>
          </p:cNvPicPr>
          <p:nvPr>
            <p:ph type="pic" sz="quarter" idx="11"/>
          </p:nvPr>
        </p:nvPicPr>
        <p:blipFill rotWithShape="1">
          <a:blip r:embed="rId4" cstate="print">
            <a:extLst>
              <a:ext uri="{28A0092B-C50C-407E-A947-70E740481C1C}">
                <a14:useLocalDpi xmlns:a14="http://schemas.microsoft.com/office/drawing/2010/main" val="0"/>
              </a:ext>
            </a:extLst>
          </a:blip>
          <a:srcRect t="3877" b="3877"/>
          <a:stretch/>
        </p:blipFill>
        <p:spPr>
          <a:prstGeom prst="rect">
            <a:avLst/>
          </a:prstGeom>
          <a:effectLst/>
        </p:spPr>
      </p:pic>
    </p:spTree>
    <p:extLst>
      <p:ext uri="{BB962C8B-B14F-4D97-AF65-F5344CB8AC3E}">
        <p14:creationId xmlns:p14="http://schemas.microsoft.com/office/powerpoint/2010/main" val="2458354549"/>
      </p:ext>
    </p:extLst>
  </p:cSld>
  <p:clrMapOvr>
    <a:overrideClrMapping bg1="dk1" tx1="lt1" bg2="dk2" tx2="lt2" accent1="accent1" accent2="accent2" accent3="accent3" accent4="accent4" accent5="accent5" accent6="accent6" hlink="hlink" folHlink="folHlink"/>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33E7F-4978-4DF7-9435-36B1D1A92065}"/>
              </a:ext>
            </a:extLst>
          </p:cNvPr>
          <p:cNvSpPr>
            <a:spLocks noGrp="1"/>
          </p:cNvSpPr>
          <p:nvPr>
            <p:ph type="title"/>
          </p:nvPr>
        </p:nvSpPr>
        <p:spPr>
          <a:xfrm>
            <a:off x="233330" y="2156252"/>
            <a:ext cx="3767169" cy="830997"/>
          </a:xfrm>
        </p:spPr>
        <p:txBody>
          <a:bodyPr vert="horz" lIns="91440" tIns="45720" rIns="91440" bIns="45720" rtlCol="0" anchor="ctr">
            <a:normAutofit fontScale="90000"/>
          </a:bodyPr>
          <a:lstStyle/>
          <a:p>
            <a:pPr defTabSz="914400"/>
            <a:r>
              <a:rPr lang="en-US" sz="4400" b="0" i="0" u="none" strike="noStrike" baseline="0" dirty="0">
                <a:solidFill>
                  <a:srgbClr val="FFFFFF"/>
                </a:solidFill>
              </a:rPr>
              <a:t>5 hours a week</a:t>
            </a:r>
          </a:p>
        </p:txBody>
      </p:sp>
      <p:pic>
        <p:nvPicPr>
          <p:cNvPr id="9" name="Picture Placeholder 8">
            <a:extLst>
              <a:ext uri="{FF2B5EF4-FFF2-40B4-BE49-F238E27FC236}">
                <a16:creationId xmlns:a16="http://schemas.microsoft.com/office/drawing/2014/main" id="{7814F598-292E-482E-8EEB-BD28BA1CFA8D}"/>
              </a:ext>
            </a:extLst>
          </p:cNvPr>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6008" r="16008"/>
          <a:stretch>
            <a:fillRect/>
          </a:stretch>
        </p:blipFill>
        <p:spPr/>
      </p:pic>
    </p:spTree>
    <p:extLst>
      <p:ext uri="{BB962C8B-B14F-4D97-AF65-F5344CB8AC3E}">
        <p14:creationId xmlns:p14="http://schemas.microsoft.com/office/powerpoint/2010/main" val="42264253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C0D7-565C-407D-8DED-C4DC6C868305}"/>
              </a:ext>
            </a:extLst>
          </p:cNvPr>
          <p:cNvSpPr>
            <a:spLocks noGrp="1"/>
          </p:cNvSpPr>
          <p:nvPr>
            <p:ph type="title"/>
          </p:nvPr>
        </p:nvSpPr>
        <p:spPr/>
        <p:txBody>
          <a:bodyPr/>
          <a:lstStyle/>
          <a:p>
            <a:r>
              <a:rPr lang="en-US" dirty="0"/>
              <a:t> 240 hours a year</a:t>
            </a:r>
          </a:p>
        </p:txBody>
      </p:sp>
      <p:pic>
        <p:nvPicPr>
          <p:cNvPr id="5" name="Picture Placeholder 4">
            <a:extLst>
              <a:ext uri="{FF2B5EF4-FFF2-40B4-BE49-F238E27FC236}">
                <a16:creationId xmlns:a16="http://schemas.microsoft.com/office/drawing/2014/main" id="{9928A56E-A182-4573-A040-A8D21C755C80}"/>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tretch>
            <a:fillRect/>
          </a:stretch>
        </p:blipFill>
        <p:spPr>
          <a:xfrm>
            <a:off x="3820663" y="0"/>
            <a:ext cx="5503173" cy="5143500"/>
          </a:xfrm>
        </p:spPr>
      </p:pic>
    </p:spTree>
    <p:extLst>
      <p:ext uri="{BB962C8B-B14F-4D97-AF65-F5344CB8AC3E}">
        <p14:creationId xmlns:p14="http://schemas.microsoft.com/office/powerpoint/2010/main" val="341310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C626C-CD8B-4CFA-802E-A52005C27E75}"/>
              </a:ext>
            </a:extLst>
          </p:cNvPr>
          <p:cNvSpPr>
            <a:spLocks noGrp="1"/>
          </p:cNvSpPr>
          <p:nvPr>
            <p:ph type="title"/>
          </p:nvPr>
        </p:nvSpPr>
        <p:spPr>
          <a:xfrm>
            <a:off x="228348" y="2364001"/>
            <a:ext cx="3121486" cy="415498"/>
          </a:xfrm>
        </p:spPr>
        <p:txBody>
          <a:bodyPr/>
          <a:lstStyle/>
          <a:p>
            <a:r>
              <a:rPr lang="en-US" dirty="0"/>
              <a:t>Making it Work</a:t>
            </a:r>
          </a:p>
        </p:txBody>
      </p:sp>
      <p:pic>
        <p:nvPicPr>
          <p:cNvPr id="5" name="Picture Placeholder 4">
            <a:extLst>
              <a:ext uri="{FF2B5EF4-FFF2-40B4-BE49-F238E27FC236}">
                <a16:creationId xmlns:a16="http://schemas.microsoft.com/office/drawing/2014/main" id="{08FBB272-CDA8-4C66-9E28-AC3A1419A534}"/>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tretch>
            <a:fillRect/>
          </a:stretch>
        </p:blipFill>
        <p:spPr>
          <a:xfrm>
            <a:off x="2971800" y="0"/>
            <a:ext cx="6172200" cy="5143500"/>
          </a:xfrm>
        </p:spPr>
      </p:pic>
    </p:spTree>
    <p:extLst>
      <p:ext uri="{BB962C8B-B14F-4D97-AF65-F5344CB8AC3E}">
        <p14:creationId xmlns:p14="http://schemas.microsoft.com/office/powerpoint/2010/main" val="4275103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F175E71-0A60-43BE-AF88-3BDA5749CA3A}"/>
              </a:ext>
            </a:extLst>
          </p:cNvPr>
          <p:cNvSpPr>
            <a:spLocks noGrp="1"/>
          </p:cNvSpPr>
          <p:nvPr>
            <p:ph type="title"/>
          </p:nvPr>
        </p:nvSpPr>
        <p:spPr/>
        <p:txBody>
          <a:bodyPr/>
          <a:lstStyle/>
          <a:p>
            <a:r>
              <a:rPr lang="en-US" dirty="0"/>
              <a:t>Career Path in Cloud Operations</a:t>
            </a:r>
          </a:p>
        </p:txBody>
      </p:sp>
    </p:spTree>
    <p:extLst>
      <p:ext uri="{BB962C8B-B14F-4D97-AF65-F5344CB8AC3E}">
        <p14:creationId xmlns:p14="http://schemas.microsoft.com/office/powerpoint/2010/main" val="135916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5A8244-C306-443A-986A-BF37F4D5DF4F}"/>
              </a:ext>
            </a:extLst>
          </p:cNvPr>
          <p:cNvSpPr>
            <a:spLocks noGrp="1"/>
          </p:cNvSpPr>
          <p:nvPr>
            <p:ph type="title"/>
          </p:nvPr>
        </p:nvSpPr>
        <p:spPr/>
        <p:txBody>
          <a:bodyPr/>
          <a:lstStyle/>
          <a:p>
            <a:r>
              <a:rPr lang="en-US" dirty="0"/>
              <a:t>Career Mission</a:t>
            </a:r>
          </a:p>
        </p:txBody>
      </p:sp>
      <p:sp>
        <p:nvSpPr>
          <p:cNvPr id="4" name="Text Placeholder 3">
            <a:extLst>
              <a:ext uri="{FF2B5EF4-FFF2-40B4-BE49-F238E27FC236}">
                <a16:creationId xmlns:a16="http://schemas.microsoft.com/office/drawing/2014/main" id="{E11F2015-67CE-41F2-93B9-A5E5703FEACD}"/>
              </a:ext>
            </a:extLst>
          </p:cNvPr>
          <p:cNvSpPr>
            <a:spLocks noGrp="1"/>
          </p:cNvSpPr>
          <p:nvPr>
            <p:ph type="body" idx="1"/>
          </p:nvPr>
        </p:nvSpPr>
        <p:spPr>
          <a:xfrm>
            <a:off x="438150" y="1076627"/>
            <a:ext cx="8263890" cy="1661993"/>
          </a:xfrm>
        </p:spPr>
        <p:txBody>
          <a:bodyPr/>
          <a:lstStyle/>
          <a:p>
            <a:pPr marL="0" indent="0">
              <a:buNone/>
            </a:pPr>
            <a:r>
              <a:rPr lang="en-US" sz="3600" dirty="0"/>
              <a:t>‘Empower businesses to achieve their goals through effective use of cloud technologies’</a:t>
            </a:r>
          </a:p>
        </p:txBody>
      </p:sp>
    </p:spTree>
    <p:extLst>
      <p:ext uri="{BB962C8B-B14F-4D97-AF65-F5344CB8AC3E}">
        <p14:creationId xmlns:p14="http://schemas.microsoft.com/office/powerpoint/2010/main" val="341922452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B22BA-23A0-466E-BA01-AD59B6F7A549}"/>
              </a:ext>
            </a:extLst>
          </p:cNvPr>
          <p:cNvSpPr>
            <a:spLocks noGrp="1"/>
          </p:cNvSpPr>
          <p:nvPr>
            <p:ph type="title"/>
          </p:nvPr>
        </p:nvSpPr>
        <p:spPr/>
        <p:txBody>
          <a:bodyPr>
            <a:normAutofit/>
          </a:bodyPr>
          <a:lstStyle/>
          <a:p>
            <a:r>
              <a:rPr lang="en-US" b="0" i="0" u="none" strike="noStrike" baseline="0" dirty="0">
                <a:latin typeface="Segoe UI Semilight" panose="020B0402040204020203" pitchFamily="34" charset="0"/>
                <a:cs typeface="Segoe UI Semilight" panose="020B0402040204020203" pitchFamily="34" charset="0"/>
              </a:rPr>
              <a:t>Breakdown the Career</a:t>
            </a:r>
          </a:p>
        </p:txBody>
      </p:sp>
      <p:sp>
        <p:nvSpPr>
          <p:cNvPr id="5" name="Text Placeholder 4">
            <a:extLst>
              <a:ext uri="{FF2B5EF4-FFF2-40B4-BE49-F238E27FC236}">
                <a16:creationId xmlns:a16="http://schemas.microsoft.com/office/drawing/2014/main" id="{740D0D57-544B-45B5-9245-13EC71B35D4C}"/>
              </a:ext>
            </a:extLst>
          </p:cNvPr>
          <p:cNvSpPr>
            <a:spLocks noGrp="1"/>
          </p:cNvSpPr>
          <p:nvPr>
            <p:ph type="body" idx="1"/>
          </p:nvPr>
        </p:nvSpPr>
        <p:spPr>
          <a:xfrm>
            <a:off x="975905" y="861330"/>
            <a:ext cx="8263890" cy="3231654"/>
          </a:xfrm>
        </p:spPr>
        <p:txBody>
          <a:bodyPr/>
          <a:lstStyle/>
          <a:p>
            <a:r>
              <a:rPr lang="en-US" dirty="0"/>
              <a:t>Be a Problem Solver</a:t>
            </a:r>
          </a:p>
          <a:p>
            <a:r>
              <a:rPr lang="en-US" dirty="0"/>
              <a:t>Coding (PowerShell)</a:t>
            </a:r>
          </a:p>
          <a:p>
            <a:r>
              <a:rPr lang="en-US" dirty="0"/>
              <a:t>Version Control (Git)</a:t>
            </a:r>
          </a:p>
          <a:p>
            <a:r>
              <a:rPr lang="en-US" dirty="0"/>
              <a:t>Pick a Cloud; Any Cloud</a:t>
            </a:r>
          </a:p>
          <a:p>
            <a:r>
              <a:rPr lang="en-US" dirty="0"/>
              <a:t>Choose your Cloud Arena</a:t>
            </a:r>
          </a:p>
          <a:p>
            <a:r>
              <a:rPr lang="en-US" dirty="0"/>
              <a:t>Understand how Business Works</a:t>
            </a:r>
          </a:p>
        </p:txBody>
      </p:sp>
    </p:spTree>
    <p:extLst>
      <p:ext uri="{BB962C8B-B14F-4D97-AF65-F5344CB8AC3E}">
        <p14:creationId xmlns:p14="http://schemas.microsoft.com/office/powerpoint/2010/main" val="26044052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5">
                                            <p:txEl>
                                              <p:pRg st="2" end="2"/>
                                            </p:txEl>
                                          </p:spTgt>
                                        </p:tgtEl>
                                        <p:attrNameLst>
                                          <p:attrName>style.opacity</p:attrName>
                                        </p:attrNameLst>
                                      </p:cBhvr>
                                      <p:to>
                                        <p:strVal val="0.5"/>
                                      </p:to>
                                    </p:set>
                                    <p:animEffect filter="image" prLst="opacity: 0.5">
                                      <p:cBhvr rctx="IE">
                                        <p:cTn id="27" dur="indefinite"/>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par>
                                <p:cTn id="32" presetID="9" presetClass="emph" presetSubtype="0" nodeType="withEffect">
                                  <p:stCondLst>
                                    <p:cond delay="0"/>
                                  </p:stCondLst>
                                  <p:childTnLst>
                                    <p:set>
                                      <p:cBhvr>
                                        <p:cTn id="33" dur="indefinite"/>
                                        <p:tgtEl>
                                          <p:spTgt spid="5">
                                            <p:txEl>
                                              <p:pRg st="3" end="3"/>
                                            </p:txEl>
                                          </p:spTgt>
                                        </p:tgtEl>
                                        <p:attrNameLst>
                                          <p:attrName>style.opacity</p:attrName>
                                        </p:attrNameLst>
                                      </p:cBhvr>
                                      <p:to>
                                        <p:strVal val="0.5"/>
                                      </p:to>
                                    </p:set>
                                    <p:animEffect filter="image" prLst="opacity: 0.5">
                                      <p:cBhvr rctx="IE">
                                        <p:cTn id="34" dur="indefinite"/>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par>
                                <p:cTn id="39" presetID="9" presetClass="emph" presetSubtype="0" nodeType="withEffect">
                                  <p:stCondLst>
                                    <p:cond delay="0"/>
                                  </p:stCondLst>
                                  <p:childTnLst>
                                    <p:set>
                                      <p:cBhvr>
                                        <p:cTn id="40" dur="indefinite"/>
                                        <p:tgtEl>
                                          <p:spTgt spid="5">
                                            <p:txEl>
                                              <p:pRg st="4" end="4"/>
                                            </p:txEl>
                                          </p:spTgt>
                                        </p:tgtEl>
                                        <p:attrNameLst>
                                          <p:attrName>style.opacity</p:attrName>
                                        </p:attrNameLst>
                                      </p:cBhvr>
                                      <p:to>
                                        <p:strVal val="0.5"/>
                                      </p:to>
                                    </p:set>
                                    <p:animEffect filter="image" prLst="opacity: 0.5">
                                      <p:cBhvr rctx="IE">
                                        <p:cTn id="41" dur="indefinite"/>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3C0D7-565C-407D-8DED-C4DC6C868305}"/>
              </a:ext>
            </a:extLst>
          </p:cNvPr>
          <p:cNvSpPr>
            <a:spLocks noGrp="1"/>
          </p:cNvSpPr>
          <p:nvPr>
            <p:ph type="title"/>
          </p:nvPr>
        </p:nvSpPr>
        <p:spPr>
          <a:xfrm>
            <a:off x="210995" y="292953"/>
            <a:ext cx="3121486" cy="830997"/>
          </a:xfrm>
        </p:spPr>
        <p:txBody>
          <a:bodyPr/>
          <a:lstStyle/>
          <a:p>
            <a:r>
              <a:rPr lang="en-US" dirty="0"/>
              <a:t> Build Career Path</a:t>
            </a:r>
          </a:p>
        </p:txBody>
      </p:sp>
      <p:pic>
        <p:nvPicPr>
          <p:cNvPr id="7" name="Picture Placeholder 6">
            <a:extLst>
              <a:ext uri="{FF2B5EF4-FFF2-40B4-BE49-F238E27FC236}">
                <a16:creationId xmlns:a16="http://schemas.microsoft.com/office/drawing/2014/main" id="{27828D71-032C-4C04-9ACF-82391A27ECD1}"/>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val="0"/>
              </a:ext>
            </a:extLst>
          </a:blip>
          <a:srcRect l="18413" r="19402"/>
          <a:stretch/>
        </p:blipFill>
        <p:spPr>
          <a:xfrm>
            <a:off x="4346180" y="0"/>
            <a:ext cx="4797820" cy="5143500"/>
          </a:xfrm>
        </p:spPr>
      </p:pic>
      <p:sp>
        <p:nvSpPr>
          <p:cNvPr id="3" name="Text Placeholder 2">
            <a:extLst>
              <a:ext uri="{FF2B5EF4-FFF2-40B4-BE49-F238E27FC236}">
                <a16:creationId xmlns:a16="http://schemas.microsoft.com/office/drawing/2014/main" id="{F493A41E-324F-4ED4-8104-875C219F386E}"/>
              </a:ext>
            </a:extLst>
          </p:cNvPr>
          <p:cNvSpPr>
            <a:spLocks noGrp="1"/>
          </p:cNvSpPr>
          <p:nvPr>
            <p:ph type="body" idx="4294967295"/>
          </p:nvPr>
        </p:nvSpPr>
        <p:spPr>
          <a:xfrm>
            <a:off x="615842" y="1123950"/>
            <a:ext cx="3730337" cy="2123658"/>
          </a:xfrm>
        </p:spPr>
        <p:txBody>
          <a:bodyPr/>
          <a:lstStyle/>
          <a:p>
            <a:r>
              <a:rPr lang="en-US" dirty="0"/>
              <a:t>Define your Mission</a:t>
            </a:r>
          </a:p>
          <a:p>
            <a:r>
              <a:rPr lang="en-US" dirty="0"/>
              <a:t>Set Goals</a:t>
            </a:r>
          </a:p>
          <a:p>
            <a:r>
              <a:rPr lang="en-US" dirty="0"/>
              <a:t>Pick Resources</a:t>
            </a:r>
          </a:p>
          <a:p>
            <a:r>
              <a:rPr lang="en-US" dirty="0"/>
              <a:t>Get to Work</a:t>
            </a:r>
          </a:p>
        </p:txBody>
      </p:sp>
    </p:spTree>
    <p:extLst>
      <p:ext uri="{BB962C8B-B14F-4D97-AF65-F5344CB8AC3E}">
        <p14:creationId xmlns:p14="http://schemas.microsoft.com/office/powerpoint/2010/main" val="6953689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3">
                                            <p:txEl>
                                              <p:pRg st="0" end="0"/>
                                            </p:txEl>
                                          </p:spTgt>
                                        </p:tgtEl>
                                        <p:attrNameLst>
                                          <p:attrName>style.opacity</p:attrName>
                                        </p:attrNameLst>
                                      </p:cBhvr>
                                      <p:to>
                                        <p:strVal val="0.25"/>
                                      </p:to>
                                    </p:set>
                                    <p:animEffect filter="image" prLst="opacity: 0.25">
                                      <p:cBhvr rctx="IE">
                                        <p:cTn id="13" dur="indefinite"/>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3">
                                            <p:txEl>
                                              <p:pRg st="1" end="1"/>
                                            </p:txEl>
                                          </p:spTgt>
                                        </p:tgtEl>
                                        <p:attrNameLst>
                                          <p:attrName>style.opacity</p:attrName>
                                        </p:attrNameLst>
                                      </p:cBhvr>
                                      <p:to>
                                        <p:strVal val="0.25"/>
                                      </p:to>
                                    </p:set>
                                    <p:animEffect filter="image" prLst="opacity: 0.25">
                                      <p:cBhvr rctx="IE">
                                        <p:cTn id="20" dur="indefinite"/>
                                        <p:tgtEl>
                                          <p:spTgt spid="3">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3">
                                            <p:txEl>
                                              <p:pRg st="2" end="2"/>
                                            </p:txEl>
                                          </p:spTgt>
                                        </p:tgtEl>
                                        <p:attrNameLst>
                                          <p:attrName>style.opacity</p:attrName>
                                        </p:attrNameLst>
                                      </p:cBhvr>
                                      <p:to>
                                        <p:strVal val="0.25"/>
                                      </p:to>
                                    </p:set>
                                    <p:animEffect filter="image" prLst="opacity: 0.25">
                                      <p:cBhvr rctx="IE">
                                        <p:cTn id="27" dur="indefinite"/>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mph" presetSubtype="0" grpId="0" nodeType="clickEffect">
                                  <p:stCondLst>
                                    <p:cond delay="0"/>
                                  </p:stCondLst>
                                  <p:childTnLst>
                                    <p:set>
                                      <p:cBhvr>
                                        <p:cTn id="31" dur="indefinite"/>
                                        <p:tgtEl>
                                          <p:spTgt spid="3">
                                            <p:txEl>
                                              <p:pRg st="0" end="0"/>
                                            </p:txEl>
                                          </p:spTgt>
                                        </p:tgtEl>
                                        <p:attrNameLst>
                                          <p:attrName>style.opacity</p:attrName>
                                        </p:attrNameLst>
                                      </p:cBhvr>
                                      <p:to>
                                        <p:strVal val="0.5"/>
                                      </p:to>
                                    </p:set>
                                    <p:animEffect filter="image" prLst="opacity: 0.5">
                                      <p:cBhvr rctx="IE">
                                        <p:cTn id="32" dur="indefinite"/>
                                        <p:tgtEl>
                                          <p:spTgt spid="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mph" presetSubtype="0" grpId="0" nodeType="clickEffect">
                                  <p:stCondLst>
                                    <p:cond delay="0"/>
                                  </p:stCondLst>
                                  <p:childTnLst>
                                    <p:set>
                                      <p:cBhvr>
                                        <p:cTn id="36" dur="indefinite"/>
                                        <p:tgtEl>
                                          <p:spTgt spid="3">
                                            <p:txEl>
                                              <p:pRg st="1" end="1"/>
                                            </p:txEl>
                                          </p:spTgt>
                                        </p:tgtEl>
                                        <p:attrNameLst>
                                          <p:attrName>style.opacity</p:attrName>
                                        </p:attrNameLst>
                                      </p:cBhvr>
                                      <p:to>
                                        <p:strVal val="0.5"/>
                                      </p:to>
                                    </p:set>
                                    <p:animEffect filter="image" prLst="opacity: 0.5">
                                      <p:cBhvr rctx="IE">
                                        <p:cTn id="37" dur="indefinite"/>
                                        <p:tgtEl>
                                          <p:spTgt spid="3">
                                            <p:txEl>
                                              <p:pRg st="1" end="1"/>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mph" presetSubtype="0" grpId="0" nodeType="clickEffect">
                                  <p:stCondLst>
                                    <p:cond delay="0"/>
                                  </p:stCondLst>
                                  <p:childTnLst>
                                    <p:set>
                                      <p:cBhvr>
                                        <p:cTn id="41" dur="indefinite"/>
                                        <p:tgtEl>
                                          <p:spTgt spid="3">
                                            <p:txEl>
                                              <p:pRg st="2" end="2"/>
                                            </p:txEl>
                                          </p:spTgt>
                                        </p:tgtEl>
                                        <p:attrNameLst>
                                          <p:attrName>style.opacity</p:attrName>
                                        </p:attrNameLst>
                                      </p:cBhvr>
                                      <p:to>
                                        <p:strVal val="0.5"/>
                                      </p:to>
                                    </p:set>
                                    <p:animEffect filter="image" prLst="opacity: 0.5">
                                      <p:cBhvr rctx="IE">
                                        <p:cTn id="42" dur="indefinite"/>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mph" presetSubtype="0" grpId="0" nodeType="clickEffect">
                                  <p:stCondLst>
                                    <p:cond delay="0"/>
                                  </p:stCondLst>
                                  <p:childTnLst>
                                    <p:set>
                                      <p:cBhvr>
                                        <p:cTn id="46" dur="indefinite"/>
                                        <p:tgtEl>
                                          <p:spTgt spid="3">
                                            <p:txEl>
                                              <p:pRg st="3" end="3"/>
                                            </p:txEl>
                                          </p:spTgt>
                                        </p:tgtEl>
                                        <p:attrNameLst>
                                          <p:attrName>style.opacity</p:attrName>
                                        </p:attrNameLst>
                                      </p:cBhvr>
                                      <p:to>
                                        <p:strVal val="0.5"/>
                                      </p:to>
                                    </p:set>
                                    <p:animEffect filter="image" prLst="opacity: 0.5">
                                      <p:cBhvr rctx="IE">
                                        <p:cTn id="47" dur="indefinite"/>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B1182-065B-4D33-BFCE-607510EF64CF}"/>
              </a:ext>
            </a:extLst>
          </p:cNvPr>
          <p:cNvSpPr>
            <a:spLocks noGrp="1"/>
          </p:cNvSpPr>
          <p:nvPr>
            <p:ph type="title"/>
          </p:nvPr>
        </p:nvSpPr>
        <p:spPr>
          <a:xfrm>
            <a:off x="377085" y="2156251"/>
            <a:ext cx="4071938" cy="415499"/>
          </a:xfrm>
        </p:spPr>
        <p:txBody>
          <a:bodyPr/>
          <a:lstStyle/>
          <a:p>
            <a:r>
              <a:rPr lang="en-US" dirty="0"/>
              <a:t>Invest in You</a:t>
            </a:r>
          </a:p>
        </p:txBody>
      </p:sp>
      <p:sp>
        <p:nvSpPr>
          <p:cNvPr id="9" name="Text Placeholder 8">
            <a:extLst>
              <a:ext uri="{FF2B5EF4-FFF2-40B4-BE49-F238E27FC236}">
                <a16:creationId xmlns:a16="http://schemas.microsoft.com/office/drawing/2014/main" id="{442614C7-8646-44B7-A3F3-110B58D71284}"/>
              </a:ext>
            </a:extLst>
          </p:cNvPr>
          <p:cNvSpPr>
            <a:spLocks noGrp="1"/>
          </p:cNvSpPr>
          <p:nvPr>
            <p:ph type="body" sz="quarter" idx="10"/>
          </p:nvPr>
        </p:nvSpPr>
        <p:spPr>
          <a:xfrm>
            <a:off x="377085" y="1527603"/>
            <a:ext cx="3121819" cy="230833"/>
          </a:xfrm>
        </p:spPr>
        <p:txBody>
          <a:bodyPr/>
          <a:lstStyle/>
          <a:p>
            <a:r>
              <a:rPr lang="en-US" dirty="0"/>
              <a:t>Why Career</a:t>
            </a:r>
          </a:p>
        </p:txBody>
      </p:sp>
      <p:pic>
        <p:nvPicPr>
          <p:cNvPr id="5" name="Picture 4">
            <a:extLst>
              <a:ext uri="{FF2B5EF4-FFF2-40B4-BE49-F238E27FC236}">
                <a16:creationId xmlns:a16="http://schemas.microsoft.com/office/drawing/2014/main" id="{6B28D934-D922-441A-9830-3512C9B0D934}"/>
              </a:ext>
            </a:extLst>
          </p:cNvPr>
          <p:cNvPicPr>
            <a:picLocks noChangeAspect="1"/>
          </p:cNvPicPr>
          <p:nvPr/>
        </p:nvPicPr>
        <p:blipFill rotWithShape="1">
          <a:blip r:embed="rId4">
            <a:extLst>
              <a:ext uri="{28A0092B-C50C-407E-A947-70E740481C1C}">
                <a14:useLocalDpi xmlns:a14="http://schemas.microsoft.com/office/drawing/2010/main" val="0"/>
              </a:ext>
            </a:extLst>
          </a:blip>
          <a:srcRect l="22803"/>
          <a:stretch/>
        </p:blipFill>
        <p:spPr>
          <a:xfrm>
            <a:off x="4694979" y="0"/>
            <a:ext cx="6162651" cy="5150339"/>
          </a:xfrm>
          <a:prstGeom prst="rect">
            <a:avLst/>
          </a:prstGeom>
        </p:spPr>
      </p:pic>
    </p:spTree>
    <p:extLst>
      <p:ext uri="{BB962C8B-B14F-4D97-AF65-F5344CB8AC3E}">
        <p14:creationId xmlns:p14="http://schemas.microsoft.com/office/powerpoint/2010/main" val="1264489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EE38E-5192-4BB4-9C63-4A13A8D14E2E}"/>
              </a:ext>
            </a:extLst>
          </p:cNvPr>
          <p:cNvSpPr>
            <a:spLocks noGrp="1"/>
          </p:cNvSpPr>
          <p:nvPr>
            <p:ph type="title"/>
          </p:nvPr>
        </p:nvSpPr>
        <p:spPr>
          <a:xfrm>
            <a:off x="438150" y="2093396"/>
            <a:ext cx="3121486" cy="830997"/>
          </a:xfrm>
        </p:spPr>
        <p:txBody>
          <a:bodyPr/>
          <a:lstStyle/>
          <a:p>
            <a:r>
              <a:rPr lang="en-US" dirty="0"/>
              <a:t>Learn to Script with PowerShell</a:t>
            </a:r>
          </a:p>
        </p:txBody>
      </p:sp>
      <p:sp>
        <p:nvSpPr>
          <p:cNvPr id="3" name="Text Placeholder 2">
            <a:extLst>
              <a:ext uri="{FF2B5EF4-FFF2-40B4-BE49-F238E27FC236}">
                <a16:creationId xmlns:a16="http://schemas.microsoft.com/office/drawing/2014/main" id="{27FAB498-7713-4507-BC4D-7F4C07BE9731}"/>
              </a:ext>
            </a:extLst>
          </p:cNvPr>
          <p:cNvSpPr>
            <a:spLocks noGrp="1"/>
          </p:cNvSpPr>
          <p:nvPr>
            <p:ph type="body" sz="quarter" idx="10"/>
          </p:nvPr>
        </p:nvSpPr>
        <p:spPr>
          <a:xfrm>
            <a:off x="438150" y="1532460"/>
            <a:ext cx="3121819" cy="507831"/>
          </a:xfrm>
        </p:spPr>
        <p:txBody>
          <a:bodyPr/>
          <a:lstStyle/>
          <a:p>
            <a:r>
              <a:rPr lang="en-US" dirty="0"/>
              <a:t>Training Plan for PowerShell</a:t>
            </a:r>
          </a:p>
          <a:p>
            <a:endParaRPr lang="en-US" dirty="0"/>
          </a:p>
        </p:txBody>
      </p:sp>
      <p:pic>
        <p:nvPicPr>
          <p:cNvPr id="6" name="Picture Placeholder 5">
            <a:extLst>
              <a:ext uri="{FF2B5EF4-FFF2-40B4-BE49-F238E27FC236}">
                <a16:creationId xmlns:a16="http://schemas.microsoft.com/office/drawing/2014/main" id="{13F8D07C-5603-4878-AF5B-CFBF2F974599}"/>
              </a:ext>
            </a:extLst>
          </p:cNvPr>
          <p:cNvPicPr>
            <a:picLocks noGrp="1" noChangeAspect="1"/>
          </p:cNvPicPr>
          <p:nvPr>
            <p:ph type="pic" sz="quarter" idx="11"/>
          </p:nvPr>
        </p:nvPicPr>
        <p:blipFill>
          <a:blip r:embed="rId3" cstate="print">
            <a:extLst>
              <a:ext uri="{28A0092B-C50C-407E-A947-70E740481C1C}">
                <a14:useLocalDpi xmlns:a14="http://schemas.microsoft.com/office/drawing/2010/main" val="0"/>
              </a:ext>
            </a:extLst>
          </a:blip>
          <a:stretch>
            <a:fillRect/>
          </a:stretch>
        </p:blipFill>
        <p:spPr>
          <a:xfrm>
            <a:off x="5064673" y="0"/>
            <a:ext cx="4079327" cy="5143500"/>
          </a:xfrm>
        </p:spPr>
      </p:pic>
      <p:pic>
        <p:nvPicPr>
          <p:cNvPr id="8" name="Picture 7">
            <a:extLst>
              <a:ext uri="{FF2B5EF4-FFF2-40B4-BE49-F238E27FC236}">
                <a16:creationId xmlns:a16="http://schemas.microsoft.com/office/drawing/2014/main" id="{1308C58B-6DAD-48B5-BAB0-17433F5DA1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6301" y="0"/>
            <a:ext cx="5461432" cy="5102514"/>
          </a:xfrm>
          <a:prstGeom prst="rect">
            <a:avLst/>
          </a:prstGeom>
        </p:spPr>
      </p:pic>
      <p:pic>
        <p:nvPicPr>
          <p:cNvPr id="10" name="Picture 9">
            <a:extLst>
              <a:ext uri="{FF2B5EF4-FFF2-40B4-BE49-F238E27FC236}">
                <a16:creationId xmlns:a16="http://schemas.microsoft.com/office/drawing/2014/main" id="{17F5CC94-A938-4089-B7F3-CFBAD5B23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45968" y="0"/>
            <a:ext cx="5271541" cy="5143500"/>
          </a:xfrm>
          <a:prstGeom prst="rect">
            <a:avLst/>
          </a:prstGeom>
        </p:spPr>
      </p:pic>
    </p:spTree>
    <p:extLst>
      <p:ext uri="{BB962C8B-B14F-4D97-AF65-F5344CB8AC3E}">
        <p14:creationId xmlns:p14="http://schemas.microsoft.com/office/powerpoint/2010/main" val="454636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98D811-25D9-4E32-A892-F88618266662}"/>
              </a:ext>
            </a:extLst>
          </p:cNvPr>
          <p:cNvSpPr>
            <a:spLocks noGrp="1"/>
          </p:cNvSpPr>
          <p:nvPr>
            <p:ph type="title"/>
          </p:nvPr>
        </p:nvSpPr>
        <p:spPr>
          <a:xfrm>
            <a:off x="438912" y="2276856"/>
            <a:ext cx="6856048" cy="747897"/>
          </a:xfrm>
        </p:spPr>
        <p:txBody>
          <a:bodyPr/>
          <a:lstStyle/>
          <a:p>
            <a:r>
              <a:rPr lang="en-US" sz="5400" dirty="0"/>
              <a:t>Legacy</a:t>
            </a:r>
          </a:p>
        </p:txBody>
      </p:sp>
    </p:spTree>
    <p:extLst>
      <p:ext uri="{BB962C8B-B14F-4D97-AF65-F5344CB8AC3E}">
        <p14:creationId xmlns:p14="http://schemas.microsoft.com/office/powerpoint/2010/main" val="1753148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12B1182-065B-4D33-BFCE-607510EF64CF}"/>
              </a:ext>
            </a:extLst>
          </p:cNvPr>
          <p:cNvSpPr>
            <a:spLocks noGrp="1"/>
          </p:cNvSpPr>
          <p:nvPr>
            <p:ph type="title"/>
          </p:nvPr>
        </p:nvSpPr>
        <p:spPr>
          <a:xfrm>
            <a:off x="377085" y="2194351"/>
            <a:ext cx="4071938" cy="415499"/>
          </a:xfrm>
        </p:spPr>
        <p:txBody>
          <a:bodyPr/>
          <a:lstStyle/>
          <a:p>
            <a:r>
              <a:rPr lang="en-US" dirty="0"/>
              <a:t>Were you here?</a:t>
            </a:r>
          </a:p>
        </p:txBody>
      </p:sp>
      <p:sp>
        <p:nvSpPr>
          <p:cNvPr id="9" name="Text Placeholder 8">
            <a:extLst>
              <a:ext uri="{FF2B5EF4-FFF2-40B4-BE49-F238E27FC236}">
                <a16:creationId xmlns:a16="http://schemas.microsoft.com/office/drawing/2014/main" id="{442614C7-8646-44B7-A3F3-110B58D71284}"/>
              </a:ext>
            </a:extLst>
          </p:cNvPr>
          <p:cNvSpPr>
            <a:spLocks noGrp="1"/>
          </p:cNvSpPr>
          <p:nvPr>
            <p:ph type="body" sz="quarter" idx="10"/>
          </p:nvPr>
        </p:nvSpPr>
        <p:spPr>
          <a:xfrm>
            <a:off x="377085" y="1527603"/>
            <a:ext cx="3121819" cy="230833"/>
          </a:xfrm>
        </p:spPr>
        <p:txBody>
          <a:bodyPr/>
          <a:lstStyle/>
          <a:p>
            <a:r>
              <a:rPr lang="en-US" dirty="0"/>
              <a:t>Remains</a:t>
            </a:r>
          </a:p>
        </p:txBody>
      </p:sp>
      <p:pic>
        <p:nvPicPr>
          <p:cNvPr id="3" name="Picture 2" descr="A close up of a bug&#10;&#10;Description generated with high confidence">
            <a:extLst>
              <a:ext uri="{FF2B5EF4-FFF2-40B4-BE49-F238E27FC236}">
                <a16:creationId xmlns:a16="http://schemas.microsoft.com/office/drawing/2014/main" id="{853EA689-6563-4940-A53F-E274F8FB6AA8}"/>
              </a:ext>
            </a:extLst>
          </p:cNvPr>
          <p:cNvPicPr>
            <a:picLocks noChangeAspect="1"/>
          </p:cNvPicPr>
          <p:nvPr/>
        </p:nvPicPr>
        <p:blipFill rotWithShape="1">
          <a:blip r:embed="rId4"/>
          <a:srcRect l="19549" r="7326"/>
          <a:stretch/>
        </p:blipFill>
        <p:spPr>
          <a:xfrm>
            <a:off x="4251489" y="0"/>
            <a:ext cx="4892511" cy="5143500"/>
          </a:xfrm>
          <a:prstGeom prst="rect">
            <a:avLst/>
          </a:prstGeom>
        </p:spPr>
      </p:pic>
    </p:spTree>
    <p:extLst>
      <p:ext uri="{BB962C8B-B14F-4D97-AF65-F5344CB8AC3E}">
        <p14:creationId xmlns:p14="http://schemas.microsoft.com/office/powerpoint/2010/main" val="449301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034EE-D98F-4D22-BB5C-F9F9794CD20F}"/>
              </a:ext>
            </a:extLst>
          </p:cNvPr>
          <p:cNvSpPr>
            <a:spLocks noGrp="1"/>
          </p:cNvSpPr>
          <p:nvPr>
            <p:ph type="title"/>
          </p:nvPr>
        </p:nvSpPr>
        <p:spPr>
          <a:xfrm>
            <a:off x="440055" y="180201"/>
            <a:ext cx="8263890" cy="276999"/>
          </a:xfrm>
        </p:spPr>
        <p:txBody>
          <a:bodyPr/>
          <a:lstStyle/>
          <a:p>
            <a:r>
              <a:rPr lang="en-US" dirty="0">
                <a:solidFill>
                  <a:schemeClr val="tx1"/>
                </a:solidFill>
              </a:rPr>
              <a:t>Call to Action</a:t>
            </a:r>
          </a:p>
        </p:txBody>
      </p:sp>
      <p:graphicFrame>
        <p:nvGraphicFramePr>
          <p:cNvPr id="4" name="Diagram 3">
            <a:extLst>
              <a:ext uri="{FF2B5EF4-FFF2-40B4-BE49-F238E27FC236}">
                <a16:creationId xmlns:a16="http://schemas.microsoft.com/office/drawing/2014/main" id="{48177FC0-E9D9-4745-AB76-326C95662051}"/>
              </a:ext>
            </a:extLst>
          </p:cNvPr>
          <p:cNvGraphicFramePr/>
          <p:nvPr>
            <p:extLst>
              <p:ext uri="{D42A27DB-BD31-4B8C-83A1-F6EECF244321}">
                <p14:modId xmlns:p14="http://schemas.microsoft.com/office/powerpoint/2010/main" val="1379296829"/>
              </p:ext>
            </p:extLst>
          </p:nvPr>
        </p:nvGraphicFramePr>
        <p:xfrm>
          <a:off x="1892592" y="739955"/>
          <a:ext cx="6096000" cy="37367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022227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xmlns:dgm="http://schemas.openxmlformats.org/drawingml/2006/diagram">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1EFE985E-CEA6-42EA-A04C-A6803237AC5C}"/>
                                            </p:graphicEl>
                                          </p:spTgt>
                                        </p:tgtEl>
                                        <p:attrNameLst>
                                          <p:attrName>style.visibility</p:attrName>
                                        </p:attrNameLst>
                                      </p:cBhvr>
                                      <p:to>
                                        <p:strVal val="visible"/>
                                      </p:to>
                                    </p:set>
                                    <p:animEffect transition="in" filter="fade">
                                      <p:cBhvr>
                                        <p:cTn id="7" dur="500"/>
                                        <p:tgtEl>
                                          <p:spTgt spid="4">
                                            <p:graphicEl>
                                              <a:dgm id="{1EFE985E-CEA6-42EA-A04C-A6803237AC5C}"/>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435EDCA-B2CE-4BD4-9E4F-6B3FE9B76779}"/>
                                            </p:graphicEl>
                                          </p:spTgt>
                                        </p:tgtEl>
                                        <p:attrNameLst>
                                          <p:attrName>style.visibility</p:attrName>
                                        </p:attrNameLst>
                                      </p:cBhvr>
                                      <p:to>
                                        <p:strVal val="visible"/>
                                      </p:to>
                                    </p:set>
                                    <p:animEffect transition="in" filter="fade">
                                      <p:cBhvr>
                                        <p:cTn id="12" dur="500"/>
                                        <p:tgtEl>
                                          <p:spTgt spid="4">
                                            <p:graphicEl>
                                              <a:dgm id="{B435EDCA-B2CE-4BD4-9E4F-6B3FE9B76779}"/>
                                            </p:graphicEl>
                                          </p:spTgt>
                                        </p:tgtEl>
                                      </p:cBhvr>
                                    </p:animEffect>
                                  </p:childTnLst>
                                </p:cTn>
                              </p:par>
                              <p:par>
                                <p:cTn id="13" presetID="9" presetClass="emph" presetSubtype="0" grpId="1" nodeType="withEffect">
                                  <p:stCondLst>
                                    <p:cond delay="0"/>
                                  </p:stCondLst>
                                  <p:childTnLst>
                                    <p:set>
                                      <p:cBhvr>
                                        <p:cTn id="14" dur="indefinite"/>
                                        <p:tgtEl>
                                          <p:spTgt spid="4">
                                            <p:graphicEl>
                                              <a:dgm id="{1EFE985E-CEA6-42EA-A04C-A6803237AC5C}"/>
                                            </p:graphicEl>
                                          </p:spTgt>
                                        </p:tgtEl>
                                        <p:attrNameLst>
                                          <p:attrName>style.opacity</p:attrName>
                                        </p:attrNameLst>
                                      </p:cBhvr>
                                      <p:to>
                                        <p:strVal val="0.5"/>
                                      </p:to>
                                    </p:set>
                                    <p:animEffect filter="image" prLst="opacity: 0.5">
                                      <p:cBhvr rctx="IE">
                                        <p:cTn id="15" dur="indefinite"/>
                                        <p:tgtEl>
                                          <p:spTgt spid="4">
                                            <p:graphicEl>
                                              <a:dgm id="{1EFE985E-CEA6-42EA-A04C-A6803237AC5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ED7329F2-2266-4839-9D77-4EAB64DA3370}"/>
                                            </p:graphicEl>
                                          </p:spTgt>
                                        </p:tgtEl>
                                        <p:attrNameLst>
                                          <p:attrName>style.visibility</p:attrName>
                                        </p:attrNameLst>
                                      </p:cBhvr>
                                      <p:to>
                                        <p:strVal val="visible"/>
                                      </p:to>
                                    </p:set>
                                    <p:animEffect transition="in" filter="fade">
                                      <p:cBhvr>
                                        <p:cTn id="20" dur="500"/>
                                        <p:tgtEl>
                                          <p:spTgt spid="4">
                                            <p:graphicEl>
                                              <a:dgm id="{ED7329F2-2266-4839-9D77-4EAB64DA3370}"/>
                                            </p:graphicEl>
                                          </p:spTgt>
                                        </p:tgtEl>
                                      </p:cBhvr>
                                    </p:animEffect>
                                  </p:childTnLst>
                                </p:cTn>
                              </p:par>
                              <p:par>
                                <p:cTn id="21" presetID="9" presetClass="emph" presetSubtype="0" grpId="1" nodeType="withEffect">
                                  <p:stCondLst>
                                    <p:cond delay="0"/>
                                  </p:stCondLst>
                                  <p:childTnLst>
                                    <p:set>
                                      <p:cBhvr>
                                        <p:cTn id="22" dur="indefinite"/>
                                        <p:tgtEl>
                                          <p:spTgt spid="4">
                                            <p:graphicEl>
                                              <a:dgm id="{B435EDCA-B2CE-4BD4-9E4F-6B3FE9B76779}"/>
                                            </p:graphicEl>
                                          </p:spTgt>
                                        </p:tgtEl>
                                        <p:attrNameLst>
                                          <p:attrName>style.opacity</p:attrName>
                                        </p:attrNameLst>
                                      </p:cBhvr>
                                      <p:to>
                                        <p:strVal val="0.5"/>
                                      </p:to>
                                    </p:set>
                                    <p:animEffect filter="image" prLst="opacity: 0.5">
                                      <p:cBhvr rctx="IE">
                                        <p:cTn id="23" dur="indefinite"/>
                                        <p:tgtEl>
                                          <p:spTgt spid="4">
                                            <p:graphicEl>
                                              <a:dgm id="{B435EDCA-B2CE-4BD4-9E4F-6B3FE9B76779}"/>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graphicEl>
                                              <a:dgm id="{0D4888FE-09D4-43FC-85F3-8C4D994EE3C2}"/>
                                            </p:graphicEl>
                                          </p:spTgt>
                                        </p:tgtEl>
                                        <p:attrNameLst>
                                          <p:attrName>style.visibility</p:attrName>
                                        </p:attrNameLst>
                                      </p:cBhvr>
                                      <p:to>
                                        <p:strVal val="visible"/>
                                      </p:to>
                                    </p:set>
                                    <p:animEffect transition="in" filter="fade">
                                      <p:cBhvr>
                                        <p:cTn id="28" dur="500"/>
                                        <p:tgtEl>
                                          <p:spTgt spid="4">
                                            <p:graphicEl>
                                              <a:dgm id="{0D4888FE-09D4-43FC-85F3-8C4D994EE3C2}"/>
                                            </p:graphicEl>
                                          </p:spTgt>
                                        </p:tgtEl>
                                      </p:cBhvr>
                                    </p:animEffect>
                                  </p:childTnLst>
                                </p:cTn>
                              </p:par>
                              <p:par>
                                <p:cTn id="29" presetID="9" presetClass="emph" presetSubtype="0" grpId="1" nodeType="withEffect">
                                  <p:stCondLst>
                                    <p:cond delay="0"/>
                                  </p:stCondLst>
                                  <p:childTnLst>
                                    <p:set>
                                      <p:cBhvr>
                                        <p:cTn id="30" dur="indefinite"/>
                                        <p:tgtEl>
                                          <p:spTgt spid="4">
                                            <p:graphicEl>
                                              <a:dgm id="{ED7329F2-2266-4839-9D77-4EAB64DA3370}"/>
                                            </p:graphicEl>
                                          </p:spTgt>
                                        </p:tgtEl>
                                        <p:attrNameLst>
                                          <p:attrName>style.opacity</p:attrName>
                                        </p:attrNameLst>
                                      </p:cBhvr>
                                      <p:to>
                                        <p:strVal val="0.5"/>
                                      </p:to>
                                    </p:set>
                                    <p:animEffect filter="image" prLst="opacity: 0.5">
                                      <p:cBhvr rctx="IE">
                                        <p:cTn id="31" dur="indefinite"/>
                                        <p:tgtEl>
                                          <p:spTgt spid="4">
                                            <p:graphicEl>
                                              <a:dgm id="{ED7329F2-2266-4839-9D77-4EAB64DA3370}"/>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8BCC3298-9FBD-4CD5-930E-985482C603EB}"/>
                                            </p:graphicEl>
                                          </p:spTgt>
                                        </p:tgtEl>
                                        <p:attrNameLst>
                                          <p:attrName>style.visibility</p:attrName>
                                        </p:attrNameLst>
                                      </p:cBhvr>
                                      <p:to>
                                        <p:strVal val="visible"/>
                                      </p:to>
                                    </p:set>
                                    <p:animEffect transition="in" filter="fade">
                                      <p:cBhvr>
                                        <p:cTn id="36" dur="500"/>
                                        <p:tgtEl>
                                          <p:spTgt spid="4">
                                            <p:graphicEl>
                                              <a:dgm id="{8BCC3298-9FBD-4CD5-930E-985482C603EB}"/>
                                            </p:graphicEl>
                                          </p:spTgt>
                                        </p:tgtEl>
                                      </p:cBhvr>
                                    </p:animEffect>
                                  </p:childTnLst>
                                </p:cTn>
                              </p:par>
                              <p:par>
                                <p:cTn id="37" presetID="9" presetClass="emph" presetSubtype="0" grpId="1" nodeType="withEffect">
                                  <p:stCondLst>
                                    <p:cond delay="0"/>
                                  </p:stCondLst>
                                  <p:childTnLst>
                                    <p:set>
                                      <p:cBhvr>
                                        <p:cTn id="38" dur="indefinite"/>
                                        <p:tgtEl>
                                          <p:spTgt spid="4">
                                            <p:graphicEl>
                                              <a:dgm id="{0D4888FE-09D4-43FC-85F3-8C4D994EE3C2}"/>
                                            </p:graphicEl>
                                          </p:spTgt>
                                        </p:tgtEl>
                                        <p:attrNameLst>
                                          <p:attrName>style.opacity</p:attrName>
                                        </p:attrNameLst>
                                      </p:cBhvr>
                                      <p:to>
                                        <p:strVal val="0.5"/>
                                      </p:to>
                                    </p:set>
                                    <p:animEffect filter="image" prLst="opacity: 0.5">
                                      <p:cBhvr rctx="IE">
                                        <p:cTn id="39" dur="indefinite"/>
                                        <p:tgtEl>
                                          <p:spTgt spid="4">
                                            <p:graphicEl>
                                              <a:dgm id="{0D4888FE-09D4-43FC-85F3-8C4D994EE3C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Take-Aways</a:t>
            </a:r>
          </a:p>
        </p:txBody>
      </p:sp>
      <p:sp>
        <p:nvSpPr>
          <p:cNvPr id="5" name="Text Placeholder 4"/>
          <p:cNvSpPr>
            <a:spLocks noGrp="1"/>
          </p:cNvSpPr>
          <p:nvPr>
            <p:ph type="body" sz="quarter" idx="10"/>
          </p:nvPr>
        </p:nvSpPr>
        <p:spPr>
          <a:xfrm>
            <a:off x="999402" y="799505"/>
            <a:ext cx="8263890" cy="4001095"/>
          </a:xfrm>
        </p:spPr>
        <p:txBody>
          <a:bodyPr/>
          <a:lstStyle/>
          <a:p>
            <a:pPr marL="228600" indent="-457200" defTabSz="914400"/>
            <a:r>
              <a:rPr lang="en-US" sz="3200" dirty="0"/>
              <a:t>Find your passion</a:t>
            </a:r>
          </a:p>
          <a:p>
            <a:pPr marL="228600" indent="-457200" defTabSz="914400"/>
            <a:r>
              <a:rPr lang="en-US" sz="3200" dirty="0"/>
              <a:t>Invest in YOU</a:t>
            </a:r>
          </a:p>
          <a:p>
            <a:pPr marL="228600" indent="-457200" defTabSz="914400"/>
            <a:r>
              <a:rPr lang="en-US" sz="3200" dirty="0"/>
              <a:t>Share Always</a:t>
            </a:r>
          </a:p>
          <a:p>
            <a:pPr marL="228600" indent="-457200" defTabSz="914400"/>
            <a:r>
              <a:rPr lang="en-US" sz="3200" dirty="0"/>
              <a:t>Embrace Change </a:t>
            </a:r>
          </a:p>
          <a:p>
            <a:pPr marL="228600" indent="-457200" defTabSz="914400"/>
            <a:r>
              <a:rPr lang="en-US" sz="3200" dirty="0"/>
              <a:t>Learn Every Day</a:t>
            </a:r>
          </a:p>
          <a:p>
            <a:pPr marL="228600" indent="-457200" defTabSz="914400"/>
            <a:r>
              <a:rPr lang="en-US" sz="3200" dirty="0"/>
              <a:t>Be better tomorrow</a:t>
            </a:r>
          </a:p>
          <a:p>
            <a:endParaRPr lang="en-US" dirty="0"/>
          </a:p>
        </p:txBody>
      </p:sp>
    </p:spTree>
    <p:extLst>
      <p:ext uri="{BB962C8B-B14F-4D97-AF65-F5344CB8AC3E}">
        <p14:creationId xmlns:p14="http://schemas.microsoft.com/office/powerpoint/2010/main" val="1388934906"/>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9" presetClass="emph" presetSubtype="0" nodeType="withEffect">
                                  <p:stCondLst>
                                    <p:cond delay="0"/>
                                  </p:stCondLst>
                                  <p:childTnLst>
                                    <p:set>
                                      <p:cBhvr>
                                        <p:cTn id="12" dur="indefinite"/>
                                        <p:tgtEl>
                                          <p:spTgt spid="5">
                                            <p:txEl>
                                              <p:pRg st="0" end="0"/>
                                            </p:txEl>
                                          </p:spTgt>
                                        </p:tgtEl>
                                        <p:attrNameLst>
                                          <p:attrName>style.opacity</p:attrName>
                                        </p:attrNameLst>
                                      </p:cBhvr>
                                      <p:to>
                                        <p:strVal val="0.5"/>
                                      </p:to>
                                    </p:set>
                                    <p:animEffect filter="image" prLst="opacity: 0.5">
                                      <p:cBhvr rctx="IE">
                                        <p:cTn id="13" dur="indefinite"/>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childTnLst>
                                </p:cTn>
                              </p:par>
                              <p:par>
                                <p:cTn id="18" presetID="9" presetClass="emph" presetSubtype="0" nodeType="withEffect">
                                  <p:stCondLst>
                                    <p:cond delay="0"/>
                                  </p:stCondLst>
                                  <p:childTnLst>
                                    <p:set>
                                      <p:cBhvr>
                                        <p:cTn id="19" dur="indefinite"/>
                                        <p:tgtEl>
                                          <p:spTgt spid="5">
                                            <p:txEl>
                                              <p:pRg st="1" end="1"/>
                                            </p:txEl>
                                          </p:spTgt>
                                        </p:tgtEl>
                                        <p:attrNameLst>
                                          <p:attrName>style.opacity</p:attrName>
                                        </p:attrNameLst>
                                      </p:cBhvr>
                                      <p:to>
                                        <p:strVal val="0.5"/>
                                      </p:to>
                                    </p:set>
                                    <p:animEffect filter="image" prLst="opacity: 0.5">
                                      <p:cBhvr rctx="IE">
                                        <p:cTn id="20" dur="indefinite"/>
                                        <p:tgtEl>
                                          <p:spTgt spid="5">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childTnLst>
                                </p:cTn>
                              </p:par>
                              <p:par>
                                <p:cTn id="25" presetID="9" presetClass="emph" presetSubtype="0" nodeType="withEffect">
                                  <p:stCondLst>
                                    <p:cond delay="0"/>
                                  </p:stCondLst>
                                  <p:childTnLst>
                                    <p:set>
                                      <p:cBhvr>
                                        <p:cTn id="26" dur="indefinite"/>
                                        <p:tgtEl>
                                          <p:spTgt spid="5">
                                            <p:txEl>
                                              <p:pRg st="2" end="2"/>
                                            </p:txEl>
                                          </p:spTgt>
                                        </p:tgtEl>
                                        <p:attrNameLst>
                                          <p:attrName>style.opacity</p:attrName>
                                        </p:attrNameLst>
                                      </p:cBhvr>
                                      <p:to>
                                        <p:strVal val="0.5"/>
                                      </p:to>
                                    </p:set>
                                    <p:animEffect filter="image" prLst="opacity: 0.5">
                                      <p:cBhvr rctx="IE">
                                        <p:cTn id="27" dur="indefinite"/>
                                        <p:tgtEl>
                                          <p:spTgt spid="5">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
                                            <p:txEl>
                                              <p:pRg st="4" end="4"/>
                                            </p:txEl>
                                          </p:spTgt>
                                        </p:tgtEl>
                                        <p:attrNameLst>
                                          <p:attrName>style.visibility</p:attrName>
                                        </p:attrNameLst>
                                      </p:cBhvr>
                                      <p:to>
                                        <p:strVal val="visible"/>
                                      </p:to>
                                    </p:set>
                                  </p:childTnLst>
                                </p:cTn>
                              </p:par>
                              <p:par>
                                <p:cTn id="32" presetID="9" presetClass="emph" presetSubtype="0" nodeType="withEffect">
                                  <p:stCondLst>
                                    <p:cond delay="0"/>
                                  </p:stCondLst>
                                  <p:childTnLst>
                                    <p:set>
                                      <p:cBhvr>
                                        <p:cTn id="33" dur="indefinite"/>
                                        <p:tgtEl>
                                          <p:spTgt spid="5">
                                            <p:txEl>
                                              <p:pRg st="3" end="3"/>
                                            </p:txEl>
                                          </p:spTgt>
                                        </p:tgtEl>
                                        <p:attrNameLst>
                                          <p:attrName>style.opacity</p:attrName>
                                        </p:attrNameLst>
                                      </p:cBhvr>
                                      <p:to>
                                        <p:strVal val="0.5"/>
                                      </p:to>
                                    </p:set>
                                    <p:animEffect filter="image" prLst="opacity: 0.5">
                                      <p:cBhvr rctx="IE">
                                        <p:cTn id="34" dur="indefinite"/>
                                        <p:tgtEl>
                                          <p:spTgt spid="5">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par>
                                <p:cTn id="39" presetID="9" presetClass="emph" presetSubtype="0" nodeType="withEffect">
                                  <p:stCondLst>
                                    <p:cond delay="0"/>
                                  </p:stCondLst>
                                  <p:childTnLst>
                                    <p:set>
                                      <p:cBhvr>
                                        <p:cTn id="40" dur="indefinite"/>
                                        <p:tgtEl>
                                          <p:spTgt spid="5">
                                            <p:txEl>
                                              <p:pRg st="4" end="4"/>
                                            </p:txEl>
                                          </p:spTgt>
                                        </p:tgtEl>
                                        <p:attrNameLst>
                                          <p:attrName>style.opacity</p:attrName>
                                        </p:attrNameLst>
                                      </p:cBhvr>
                                      <p:to>
                                        <p:strVal val="0.5"/>
                                      </p:to>
                                    </p:set>
                                    <p:animEffect filter="image" prLst="opacity: 0.5">
                                      <p:cBhvr rctx="IE">
                                        <p:cTn id="41" dur="indefinite"/>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EFB8E74-5FA6-4B72-8C23-968120BE13D2}"/>
              </a:ext>
            </a:extLst>
          </p:cNvPr>
          <p:cNvSpPr>
            <a:spLocks noGrp="1"/>
          </p:cNvSpPr>
          <p:nvPr>
            <p:ph type="body" sz="quarter" idx="10"/>
          </p:nvPr>
        </p:nvSpPr>
        <p:spPr>
          <a:xfrm>
            <a:off x="0" y="1646465"/>
            <a:ext cx="9144000" cy="1619250"/>
          </a:xfrm>
        </p:spPr>
        <p:txBody>
          <a:bodyPr>
            <a:normAutofit/>
          </a:bodyPr>
          <a:lstStyle/>
          <a:p>
            <a:pPr marL="0" indent="0" algn="ctr">
              <a:buNone/>
            </a:pPr>
            <a:r>
              <a:rPr lang="en-US" sz="4800" dirty="0"/>
              <a:t>Thank you for sharing your time with me today!</a:t>
            </a:r>
          </a:p>
        </p:txBody>
      </p:sp>
    </p:spTree>
    <p:extLst>
      <p:ext uri="{BB962C8B-B14F-4D97-AF65-F5344CB8AC3E}">
        <p14:creationId xmlns:p14="http://schemas.microsoft.com/office/powerpoint/2010/main" val="2534902321"/>
      </p:ext>
    </p:extLst>
  </p:cSld>
  <p:clrMapOvr>
    <a:overrideClrMapping bg1="dk1" tx1="lt1" bg2="dk2" tx2="lt2" accent1="accent1" accent2="accent2" accent3="accent3" accent4="accent4" accent5="accent5" accent6="accent6" hlink="hlink" folHlink="folHlink"/>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F67C97B-1F6B-4E69-89F8-486425FCB013}"/>
              </a:ext>
            </a:extLst>
          </p:cNvPr>
          <p:cNvPicPr>
            <a:picLocks noGrp="1" noChangeAspect="1"/>
          </p:cNvPicPr>
          <p:nvPr>
            <p:ph type="pic" sz="quarter" idx="13"/>
          </p:nvPr>
        </p:nvPicPr>
        <p:blipFill rotWithShape="1">
          <a:blip r:embed="rId4" cstate="print">
            <a:extLst>
              <a:ext uri="{28A0092B-C50C-407E-A947-70E740481C1C}">
                <a14:useLocalDpi xmlns:a14="http://schemas.microsoft.com/office/drawing/2010/main" val="0"/>
              </a:ext>
            </a:extLst>
          </a:blip>
          <a:srcRect l="16781" r="16781"/>
          <a:stretch/>
        </p:blipFill>
        <p:spPr>
          <a:prstGeom prst="rect">
            <a:avLst/>
          </a:prstGeom>
          <a:effectLst/>
        </p:spPr>
      </p:pic>
      <p:sp>
        <p:nvSpPr>
          <p:cNvPr id="5" name="Content Placeholder 4">
            <a:extLst>
              <a:ext uri="{FF2B5EF4-FFF2-40B4-BE49-F238E27FC236}">
                <a16:creationId xmlns:a16="http://schemas.microsoft.com/office/drawing/2014/main" id="{27FC9E37-A0F9-4D0B-AEFB-1F3D4C783F5F}"/>
              </a:ext>
            </a:extLst>
          </p:cNvPr>
          <p:cNvSpPr>
            <a:spLocks noGrp="1"/>
          </p:cNvSpPr>
          <p:nvPr>
            <p:ph type="body" sz="quarter" idx="14"/>
          </p:nvPr>
        </p:nvSpPr>
        <p:spPr>
          <a:xfrm>
            <a:off x="152400" y="186743"/>
            <a:ext cx="3194050" cy="503238"/>
          </a:xfrm>
        </p:spPr>
        <p:txBody>
          <a:bodyPr vert="horz" lIns="91440" tIns="45720" rIns="91440" bIns="45720" rtlCol="0" anchor="t">
            <a:normAutofit fontScale="77500" lnSpcReduction="20000"/>
          </a:bodyPr>
          <a:lstStyle/>
          <a:p>
            <a:pPr indent="-228600" defTabSz="914400"/>
            <a:r>
              <a:rPr lang="en-US" sz="4100" dirty="0"/>
              <a:t> </a:t>
            </a:r>
            <a:r>
              <a:rPr lang="en-US" dirty="0"/>
              <a:t>Resources &amp; Contact Information </a:t>
            </a:r>
            <a:endParaRPr lang="en-US" sz="2000" dirty="0">
              <a:cs typeface="Calibri"/>
            </a:endParaRPr>
          </a:p>
        </p:txBody>
      </p:sp>
      <p:sp>
        <p:nvSpPr>
          <p:cNvPr id="6" name="Text Placeholder 5">
            <a:extLst>
              <a:ext uri="{FF2B5EF4-FFF2-40B4-BE49-F238E27FC236}">
                <a16:creationId xmlns:a16="http://schemas.microsoft.com/office/drawing/2014/main" id="{BEDA7435-7632-4361-97CF-0710097DE645}"/>
              </a:ext>
            </a:extLst>
          </p:cNvPr>
          <p:cNvSpPr>
            <a:spLocks noGrp="1"/>
          </p:cNvSpPr>
          <p:nvPr>
            <p:ph type="body" sz="quarter" idx="15"/>
          </p:nvPr>
        </p:nvSpPr>
        <p:spPr>
          <a:xfrm>
            <a:off x="570614" y="1883200"/>
            <a:ext cx="4001386" cy="800100"/>
          </a:xfrm>
        </p:spPr>
        <p:txBody>
          <a:bodyPr/>
          <a:lstStyle/>
          <a:p>
            <a:pPr indent="-228600" defTabSz="914400"/>
            <a:r>
              <a:rPr lang="en-US" sz="2000" dirty="0"/>
              <a:t>Twitter @</a:t>
            </a:r>
            <a:r>
              <a:rPr lang="en-US" sz="2000" dirty="0" err="1"/>
              <a:t>Michaelbender</a:t>
            </a:r>
            <a:endParaRPr lang="en-US" sz="2000" dirty="0">
              <a:cs typeface="Calibri"/>
            </a:endParaRPr>
          </a:p>
          <a:p>
            <a:pPr indent="-228600" defTabSz="914400"/>
            <a:r>
              <a:rPr lang="en-US" sz="2000" dirty="0"/>
              <a:t>Michael.bender@Microsoft.com</a:t>
            </a:r>
            <a:endParaRPr lang="en-US" sz="2000" dirty="0">
              <a:cs typeface="Calibri"/>
            </a:endParaRPr>
          </a:p>
          <a:p>
            <a:pPr indent="-228600" defTabSz="914400"/>
            <a:r>
              <a:rPr lang="en-US" sz="2000" dirty="0"/>
              <a:t>Presentation Resources: https://aka.ms/mb_blog</a:t>
            </a:r>
            <a:endParaRPr lang="en-US" sz="2000" dirty="0">
              <a:cs typeface="Calibri"/>
            </a:endParaRPr>
          </a:p>
          <a:p>
            <a:endParaRPr lang="en-US" dirty="0"/>
          </a:p>
        </p:txBody>
      </p:sp>
    </p:spTree>
    <p:extLst>
      <p:ext uri="{BB962C8B-B14F-4D97-AF65-F5344CB8AC3E}">
        <p14:creationId xmlns:p14="http://schemas.microsoft.com/office/powerpoint/2010/main" val="924912854"/>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F598B-95DA-49F4-B8E0-5CCBB8780F81}"/>
              </a:ext>
            </a:extLst>
          </p:cNvPr>
          <p:cNvSpPr>
            <a:spLocks noGrp="1"/>
          </p:cNvSpPr>
          <p:nvPr>
            <p:ph type="ctrTitle"/>
          </p:nvPr>
        </p:nvSpPr>
        <p:spPr>
          <a:xfrm>
            <a:off x="1143000" y="554980"/>
            <a:ext cx="6858000" cy="2077492"/>
          </a:xfrm>
        </p:spPr>
        <p:txBody>
          <a:bodyPr/>
          <a:lstStyle/>
          <a:p>
            <a:r>
              <a:rPr lang="en-US" dirty="0"/>
              <a:t>Rough Intro Take from Microsoft Speaker Training introducing talk</a:t>
            </a:r>
          </a:p>
        </p:txBody>
      </p:sp>
      <p:sp>
        <p:nvSpPr>
          <p:cNvPr id="3" name="Text Placeholder 2">
            <a:extLst>
              <a:ext uri="{FF2B5EF4-FFF2-40B4-BE49-F238E27FC236}">
                <a16:creationId xmlns:a16="http://schemas.microsoft.com/office/drawing/2014/main" id="{3F80DF87-D5DC-4764-9B37-DA6171531336}"/>
              </a:ext>
            </a:extLst>
          </p:cNvPr>
          <p:cNvSpPr>
            <a:spLocks noGrp="1"/>
          </p:cNvSpPr>
          <p:nvPr>
            <p:ph type="subTitle" idx="1"/>
          </p:nvPr>
        </p:nvSpPr>
        <p:spPr/>
        <p:txBody>
          <a:bodyPr/>
          <a:lstStyle/>
          <a:p>
            <a:r>
              <a:rPr lang="en-US" dirty="0"/>
              <a:t>:</a:t>
            </a:r>
          </a:p>
          <a:p>
            <a:r>
              <a:rPr lang="en-US" dirty="0"/>
              <a:t>Building a New Career in 5 Hours a Week</a:t>
            </a:r>
          </a:p>
        </p:txBody>
      </p:sp>
    </p:spTree>
    <p:extLst>
      <p:ext uri="{BB962C8B-B14F-4D97-AF65-F5344CB8AC3E}">
        <p14:creationId xmlns:p14="http://schemas.microsoft.com/office/powerpoint/2010/main" val="19711621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12311-25B0-4583-8FB8-3A5D73CD6484}"/>
              </a:ext>
            </a:extLst>
          </p:cNvPr>
          <p:cNvSpPr>
            <a:spLocks noGrp="1"/>
          </p:cNvSpPr>
          <p:nvPr>
            <p:ph type="ctrTitle"/>
          </p:nvPr>
        </p:nvSpPr>
        <p:spPr>
          <a:xfrm>
            <a:off x="1143000" y="554980"/>
            <a:ext cx="6858000" cy="2077492"/>
          </a:xfrm>
        </p:spPr>
        <p:txBody>
          <a:bodyPr/>
          <a:lstStyle/>
          <a:p>
            <a:r>
              <a:rPr lang="en-US" dirty="0"/>
              <a:t>Join Me for</a:t>
            </a:r>
            <a:br>
              <a:rPr lang="en-US" dirty="0"/>
            </a:br>
            <a:r>
              <a:rPr lang="en-US" dirty="0"/>
              <a:t>Building a New Career in 5 Hours a Week</a:t>
            </a:r>
          </a:p>
        </p:txBody>
      </p:sp>
      <p:sp>
        <p:nvSpPr>
          <p:cNvPr id="3" name="Subtitle 2">
            <a:extLst>
              <a:ext uri="{FF2B5EF4-FFF2-40B4-BE49-F238E27FC236}">
                <a16:creationId xmlns:a16="http://schemas.microsoft.com/office/drawing/2014/main" id="{D8A0C8F7-1815-439E-A7F6-DE760D84616A}"/>
              </a:ext>
            </a:extLst>
          </p:cNvPr>
          <p:cNvSpPr>
            <a:spLocks noGrp="1"/>
          </p:cNvSpPr>
          <p:nvPr>
            <p:ph type="subTitle" idx="1"/>
          </p:nvPr>
        </p:nvSpPr>
        <p:spPr>
          <a:xfrm>
            <a:off x="1143000" y="2701528"/>
            <a:ext cx="6858000" cy="941796"/>
          </a:xfrm>
        </p:spPr>
        <p:txBody>
          <a:bodyPr/>
          <a:lstStyle/>
          <a:p>
            <a:r>
              <a:rPr lang="en-US" dirty="0" err="1"/>
              <a:t>TechMentor</a:t>
            </a:r>
            <a:r>
              <a:rPr lang="en-US" dirty="0"/>
              <a:t> 20 </a:t>
            </a:r>
          </a:p>
          <a:p>
            <a:r>
              <a:rPr lang="en-US" dirty="0"/>
              <a:t>August 9</a:t>
            </a:r>
            <a:r>
              <a:rPr lang="en-US" baseline="30000" dirty="0"/>
              <a:t>th</a:t>
            </a:r>
            <a:r>
              <a:rPr lang="en-US" dirty="0"/>
              <a:t>, 2019</a:t>
            </a:r>
          </a:p>
          <a:p>
            <a:r>
              <a:rPr lang="en-US" dirty="0"/>
              <a:t>2:15 in Kodiak</a:t>
            </a:r>
          </a:p>
        </p:txBody>
      </p:sp>
    </p:spTree>
    <p:extLst>
      <p:ext uri="{BB962C8B-B14F-4D97-AF65-F5344CB8AC3E}">
        <p14:creationId xmlns:p14="http://schemas.microsoft.com/office/powerpoint/2010/main" val="24974350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D2B688B-90EF-451D-AE1B-6DB2F5B5365A}"/>
              </a:ext>
            </a:extLst>
          </p:cNvPr>
          <p:cNvSpPr/>
          <p:nvPr/>
        </p:nvSpPr>
        <p:spPr>
          <a:xfrm>
            <a:off x="5366905" y="1823605"/>
            <a:ext cx="2982190" cy="1569660"/>
          </a:xfrm>
          <a:prstGeom prst="rect">
            <a:avLst/>
          </a:prstGeom>
        </p:spPr>
        <p:txBody>
          <a:bodyPr wrap="square">
            <a:spAutoFit/>
          </a:bodyPr>
          <a:lstStyle/>
          <a:p>
            <a:pPr lvl="0" algn="ctr">
              <a:defRPr/>
            </a:pPr>
            <a:r>
              <a:rPr lang="en-US" sz="9600" dirty="0">
                <a:latin typeface="Arial Black" panose="020B0A04020102020204" pitchFamily="34" charset="0"/>
              </a:rPr>
              <a:t>JOB</a:t>
            </a:r>
          </a:p>
        </p:txBody>
      </p:sp>
      <p:pic>
        <p:nvPicPr>
          <p:cNvPr id="7" name="Picture Placeholder 6" descr="No sign">
            <a:extLst>
              <a:ext uri="{FF2B5EF4-FFF2-40B4-BE49-F238E27FC236}">
                <a16:creationId xmlns:a16="http://schemas.microsoft.com/office/drawing/2014/main" id="{656FF636-3B6F-4BC9-923B-F530F238D207}"/>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556" r="5556"/>
          <a:stretch>
            <a:fillRect/>
          </a:stretch>
        </p:blipFill>
        <p:spPr>
          <a:prstGeom prst="rect">
            <a:avLst/>
          </a:prstGeom>
        </p:spPr>
      </p:pic>
      <p:sp>
        <p:nvSpPr>
          <p:cNvPr id="6" name="Text Placeholder 5">
            <a:extLst>
              <a:ext uri="{FF2B5EF4-FFF2-40B4-BE49-F238E27FC236}">
                <a16:creationId xmlns:a16="http://schemas.microsoft.com/office/drawing/2014/main" id="{8D5E7A29-6CE4-4303-8B56-7C0B77F70003}"/>
              </a:ext>
            </a:extLst>
          </p:cNvPr>
          <p:cNvSpPr>
            <a:spLocks noGrp="1"/>
          </p:cNvSpPr>
          <p:nvPr>
            <p:ph type="body" sz="quarter" idx="14"/>
          </p:nvPr>
        </p:nvSpPr>
        <p:spPr>
          <a:xfrm>
            <a:off x="363681" y="2171700"/>
            <a:ext cx="4001386" cy="492443"/>
          </a:xfrm>
        </p:spPr>
        <p:txBody>
          <a:bodyPr/>
          <a:lstStyle/>
          <a:p>
            <a:r>
              <a:rPr lang="en-US" sz="3200" dirty="0">
                <a:latin typeface="+mj-lt"/>
              </a:rPr>
              <a:t>Employers invest in…</a:t>
            </a:r>
          </a:p>
        </p:txBody>
      </p:sp>
    </p:spTree>
    <p:extLst>
      <p:ext uri="{BB962C8B-B14F-4D97-AF65-F5344CB8AC3E}">
        <p14:creationId xmlns:p14="http://schemas.microsoft.com/office/powerpoint/2010/main" val="2773964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300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0BCD6-3059-46B1-BF1A-527B44C1F419}"/>
              </a:ext>
            </a:extLst>
          </p:cNvPr>
          <p:cNvSpPr>
            <a:spLocks noGrp="1"/>
          </p:cNvSpPr>
          <p:nvPr>
            <p:ph type="title"/>
          </p:nvPr>
        </p:nvSpPr>
        <p:spPr/>
        <p:txBody>
          <a:bodyPr>
            <a:normAutofit fontScale="90000"/>
          </a:bodyPr>
          <a:lstStyle/>
          <a:p>
            <a:r>
              <a:rPr lang="en-US" b="0" i="0" u="none" strike="noStrike" baseline="0" dirty="0"/>
              <a:t>You never know what tomorrow brings</a:t>
            </a:r>
          </a:p>
        </p:txBody>
      </p:sp>
      <p:sp>
        <p:nvSpPr>
          <p:cNvPr id="10" name="Text Placeholder 9">
            <a:extLst>
              <a:ext uri="{FF2B5EF4-FFF2-40B4-BE49-F238E27FC236}">
                <a16:creationId xmlns:a16="http://schemas.microsoft.com/office/drawing/2014/main" id="{348B566E-8F76-45D3-AA1C-AC5E71AE80B0}"/>
              </a:ext>
            </a:extLst>
          </p:cNvPr>
          <p:cNvSpPr>
            <a:spLocks noGrp="1"/>
          </p:cNvSpPr>
          <p:nvPr>
            <p:ph type="body" sz="quarter" idx="10"/>
          </p:nvPr>
        </p:nvSpPr>
        <p:spPr/>
        <p:txBody>
          <a:bodyPr/>
          <a:lstStyle/>
          <a:p>
            <a:endParaRPr lang="en-US" dirty="0"/>
          </a:p>
        </p:txBody>
      </p:sp>
      <p:pic>
        <p:nvPicPr>
          <p:cNvPr id="9" name="Picture Placeholder 8">
            <a:extLst>
              <a:ext uri="{FF2B5EF4-FFF2-40B4-BE49-F238E27FC236}">
                <a16:creationId xmlns:a16="http://schemas.microsoft.com/office/drawing/2014/main" id="{CCE66337-A12C-4023-B552-2EDEE38EE2A9}"/>
              </a:ext>
            </a:extLst>
          </p:cNvPr>
          <p:cNvPicPr>
            <a:picLocks noGrp="1" noChangeAspect="1"/>
          </p:cNvPicPr>
          <p:nvPr>
            <p:ph type="pic" sz="quarter" idx="11"/>
          </p:nvPr>
        </p:nvPicPr>
        <p:blipFill>
          <a:blip r:embed="rId4">
            <a:extLst>
              <a:ext uri="{28A0092B-C50C-407E-A947-70E740481C1C}">
                <a14:useLocalDpi xmlns:a14="http://schemas.microsoft.com/office/drawing/2010/main" val="0"/>
              </a:ext>
            </a:extLst>
          </a:blip>
          <a:stretch>
            <a:fillRect/>
          </a:stretch>
        </p:blipFill>
        <p:spPr>
          <a:xfrm>
            <a:off x="5297109" y="0"/>
            <a:ext cx="3846891" cy="5143500"/>
          </a:xfrm>
        </p:spPr>
      </p:pic>
    </p:spTree>
    <p:extLst>
      <p:ext uri="{BB962C8B-B14F-4D97-AF65-F5344CB8AC3E}">
        <p14:creationId xmlns:p14="http://schemas.microsoft.com/office/powerpoint/2010/main" val="12669074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AC16A-4984-4264-AC51-DCA63797E238}"/>
              </a:ext>
            </a:extLst>
          </p:cNvPr>
          <p:cNvSpPr>
            <a:spLocks noGrp="1"/>
          </p:cNvSpPr>
          <p:nvPr>
            <p:ph type="title"/>
          </p:nvPr>
        </p:nvSpPr>
        <p:spPr/>
        <p:txBody>
          <a:bodyPr/>
          <a:lstStyle/>
          <a:p>
            <a:r>
              <a:rPr lang="en-US" dirty="0">
                <a:solidFill>
                  <a:schemeClr val="tx1"/>
                </a:solidFill>
              </a:rPr>
              <a:t>The Four Career Pillars</a:t>
            </a:r>
          </a:p>
        </p:txBody>
      </p:sp>
      <p:graphicFrame>
        <p:nvGraphicFramePr>
          <p:cNvPr id="4" name="Diagram 3">
            <a:extLst>
              <a:ext uri="{FF2B5EF4-FFF2-40B4-BE49-F238E27FC236}">
                <a16:creationId xmlns:a16="http://schemas.microsoft.com/office/drawing/2014/main" id="{A39EB739-C7AC-4264-9106-8DD793416073}"/>
              </a:ext>
            </a:extLst>
          </p:cNvPr>
          <p:cNvGraphicFramePr/>
          <p:nvPr>
            <p:extLst>
              <p:ext uri="{D42A27DB-BD31-4B8C-83A1-F6EECF244321}">
                <p14:modId xmlns:p14="http://schemas.microsoft.com/office/powerpoint/2010/main" val="4204528832"/>
              </p:ext>
            </p:extLst>
          </p:nvPr>
        </p:nvGraphicFramePr>
        <p:xfrm>
          <a:off x="1" y="886364"/>
          <a:ext cx="9143999" cy="39142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423906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spd="slow">
        <p159:morph option="byChar"/>
      </p:transition>
    </mc:Choice>
    <mc:Fallback xmlns="" xmlns:a16="http://schemas.microsoft.com/office/drawing/2014/main" xmlns:p14="http://schemas.microsoft.com/office/powerpoint/2010/main" xmlns:dgm="http://schemas.openxmlformats.org/drawingml/2006/diagram">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8FFC68B0-F215-4B2D-911E-B0DB052A85F1}"/>
                                            </p:graphicEl>
                                          </p:spTgt>
                                        </p:tgtEl>
                                        <p:attrNameLst>
                                          <p:attrName>style.visibility</p:attrName>
                                        </p:attrNameLst>
                                      </p:cBhvr>
                                      <p:to>
                                        <p:strVal val="visible"/>
                                      </p:to>
                                    </p:set>
                                    <p:animEffect transition="in" filter="fade">
                                      <p:cBhvr>
                                        <p:cTn id="7" dur="500"/>
                                        <p:tgtEl>
                                          <p:spTgt spid="4">
                                            <p:graphicEl>
                                              <a:dgm id="{8FFC68B0-F215-4B2D-911E-B0DB052A85F1}"/>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AA0AB08B-5480-482A-98D9-D211A4725161}"/>
                                            </p:graphicEl>
                                          </p:spTgt>
                                        </p:tgtEl>
                                        <p:attrNameLst>
                                          <p:attrName>style.visibility</p:attrName>
                                        </p:attrNameLst>
                                      </p:cBhvr>
                                      <p:to>
                                        <p:strVal val="visible"/>
                                      </p:to>
                                    </p:set>
                                    <p:animEffect transition="in" filter="fade">
                                      <p:cBhvr>
                                        <p:cTn id="10" dur="500"/>
                                        <p:tgtEl>
                                          <p:spTgt spid="4">
                                            <p:graphicEl>
                                              <a:dgm id="{AA0AB08B-5480-482A-98D9-D211A4725161}"/>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mph" presetSubtype="0" grpId="1" nodeType="clickEffect">
                                  <p:stCondLst>
                                    <p:cond delay="0"/>
                                  </p:stCondLst>
                                  <p:childTnLst>
                                    <p:set>
                                      <p:cBhvr>
                                        <p:cTn id="14" dur="indefinite"/>
                                        <p:tgtEl>
                                          <p:spTgt spid="4">
                                            <p:graphicEl>
                                              <a:dgm id="{8FFC68B0-F215-4B2D-911E-B0DB052A85F1}"/>
                                            </p:graphicEl>
                                          </p:spTgt>
                                        </p:tgtEl>
                                        <p:attrNameLst>
                                          <p:attrName>style.opacity</p:attrName>
                                        </p:attrNameLst>
                                      </p:cBhvr>
                                      <p:to>
                                        <p:strVal val="0.5"/>
                                      </p:to>
                                    </p:set>
                                    <p:animEffect filter="image" prLst="opacity: 0.5">
                                      <p:cBhvr rctx="IE">
                                        <p:cTn id="15" dur="indefinite"/>
                                        <p:tgtEl>
                                          <p:spTgt spid="4">
                                            <p:graphicEl>
                                              <a:dgm id="{8FFC68B0-F215-4B2D-911E-B0DB052A85F1}"/>
                                            </p:graphicEl>
                                          </p:spTgt>
                                        </p:tgtEl>
                                      </p:cBhvr>
                                    </p:animEffect>
                                  </p:childTnLst>
                                </p:cTn>
                              </p:par>
                              <p:par>
                                <p:cTn id="16" presetID="9" presetClass="emph" presetSubtype="0" grpId="1" nodeType="withEffect">
                                  <p:stCondLst>
                                    <p:cond delay="0"/>
                                  </p:stCondLst>
                                  <p:childTnLst>
                                    <p:set>
                                      <p:cBhvr>
                                        <p:cTn id="17" dur="indefinite"/>
                                        <p:tgtEl>
                                          <p:spTgt spid="4">
                                            <p:graphicEl>
                                              <a:dgm id="{AA0AB08B-5480-482A-98D9-D211A4725161}"/>
                                            </p:graphicEl>
                                          </p:spTgt>
                                        </p:tgtEl>
                                        <p:attrNameLst>
                                          <p:attrName>style.opacity</p:attrName>
                                        </p:attrNameLst>
                                      </p:cBhvr>
                                      <p:to>
                                        <p:strVal val="0.5"/>
                                      </p:to>
                                    </p:set>
                                    <p:animEffect filter="image" prLst="opacity: 0.5">
                                      <p:cBhvr rctx="IE">
                                        <p:cTn id="18" dur="indefinite"/>
                                        <p:tgtEl>
                                          <p:spTgt spid="4">
                                            <p:graphicEl>
                                              <a:dgm id="{AA0AB08B-5480-482A-98D9-D211A4725161}"/>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graphicEl>
                                              <a:dgm id="{961D6D0B-65AB-4BA9-9682-E393B0AE7E6E}"/>
                                            </p:graphicEl>
                                          </p:spTgt>
                                        </p:tgtEl>
                                        <p:attrNameLst>
                                          <p:attrName>style.visibility</p:attrName>
                                        </p:attrNameLst>
                                      </p:cBhvr>
                                      <p:to>
                                        <p:strVal val="visible"/>
                                      </p:to>
                                    </p:set>
                                    <p:animEffect transition="in" filter="fade">
                                      <p:cBhvr>
                                        <p:cTn id="21" dur="500"/>
                                        <p:tgtEl>
                                          <p:spTgt spid="4">
                                            <p:graphicEl>
                                              <a:dgm id="{961D6D0B-65AB-4BA9-9682-E393B0AE7E6E}"/>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FCB781DA-CC97-45AE-A197-DEDA946036A4}"/>
                                            </p:graphicEl>
                                          </p:spTgt>
                                        </p:tgtEl>
                                        <p:attrNameLst>
                                          <p:attrName>style.visibility</p:attrName>
                                        </p:attrNameLst>
                                      </p:cBhvr>
                                      <p:to>
                                        <p:strVal val="visible"/>
                                      </p:to>
                                    </p:set>
                                    <p:animEffect transition="in" filter="fade">
                                      <p:cBhvr>
                                        <p:cTn id="24" dur="500"/>
                                        <p:tgtEl>
                                          <p:spTgt spid="4">
                                            <p:graphicEl>
                                              <a:dgm id="{FCB781DA-CC97-45AE-A197-DEDA946036A4}"/>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mph" presetSubtype="0" grpId="1" nodeType="clickEffect">
                                  <p:stCondLst>
                                    <p:cond delay="0"/>
                                  </p:stCondLst>
                                  <p:childTnLst>
                                    <p:set>
                                      <p:cBhvr>
                                        <p:cTn id="28" dur="indefinite"/>
                                        <p:tgtEl>
                                          <p:spTgt spid="4">
                                            <p:graphicEl>
                                              <a:dgm id="{961D6D0B-65AB-4BA9-9682-E393B0AE7E6E}"/>
                                            </p:graphicEl>
                                          </p:spTgt>
                                        </p:tgtEl>
                                        <p:attrNameLst>
                                          <p:attrName>style.opacity</p:attrName>
                                        </p:attrNameLst>
                                      </p:cBhvr>
                                      <p:to>
                                        <p:strVal val="0.5"/>
                                      </p:to>
                                    </p:set>
                                    <p:animEffect filter="image" prLst="opacity: 0.5">
                                      <p:cBhvr rctx="IE">
                                        <p:cTn id="29" dur="indefinite"/>
                                        <p:tgtEl>
                                          <p:spTgt spid="4">
                                            <p:graphicEl>
                                              <a:dgm id="{961D6D0B-65AB-4BA9-9682-E393B0AE7E6E}"/>
                                            </p:graphicEl>
                                          </p:spTgt>
                                        </p:tgtEl>
                                      </p:cBhvr>
                                    </p:animEffect>
                                  </p:childTnLst>
                                </p:cTn>
                              </p:par>
                              <p:par>
                                <p:cTn id="30" presetID="9" presetClass="emph" presetSubtype="0" grpId="1" nodeType="withEffect">
                                  <p:stCondLst>
                                    <p:cond delay="0"/>
                                  </p:stCondLst>
                                  <p:childTnLst>
                                    <p:set>
                                      <p:cBhvr>
                                        <p:cTn id="31" dur="indefinite"/>
                                        <p:tgtEl>
                                          <p:spTgt spid="4">
                                            <p:graphicEl>
                                              <a:dgm id="{FCB781DA-CC97-45AE-A197-DEDA946036A4}"/>
                                            </p:graphicEl>
                                          </p:spTgt>
                                        </p:tgtEl>
                                        <p:attrNameLst>
                                          <p:attrName>style.opacity</p:attrName>
                                        </p:attrNameLst>
                                      </p:cBhvr>
                                      <p:to>
                                        <p:strVal val="0.5"/>
                                      </p:to>
                                    </p:set>
                                    <p:animEffect filter="image" prLst="opacity: 0.5">
                                      <p:cBhvr rctx="IE">
                                        <p:cTn id="32" dur="indefinite"/>
                                        <p:tgtEl>
                                          <p:spTgt spid="4">
                                            <p:graphicEl>
                                              <a:dgm id="{FCB781DA-CC97-45AE-A197-DEDA946036A4}"/>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graphicEl>
                                              <a:dgm id="{CCDFF9CF-19EB-4206-9E33-20F8F5BF8C20}"/>
                                            </p:graphicEl>
                                          </p:spTgt>
                                        </p:tgtEl>
                                        <p:attrNameLst>
                                          <p:attrName>style.visibility</p:attrName>
                                        </p:attrNameLst>
                                      </p:cBhvr>
                                      <p:to>
                                        <p:strVal val="visible"/>
                                      </p:to>
                                    </p:set>
                                    <p:animEffect transition="in" filter="fade">
                                      <p:cBhvr>
                                        <p:cTn id="35" dur="500"/>
                                        <p:tgtEl>
                                          <p:spTgt spid="4">
                                            <p:graphicEl>
                                              <a:dgm id="{CCDFF9CF-19EB-4206-9E33-20F8F5BF8C20}"/>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C6E01E92-BA61-4E52-8BDD-2E7C32FF333D}"/>
                                            </p:graphicEl>
                                          </p:spTgt>
                                        </p:tgtEl>
                                        <p:attrNameLst>
                                          <p:attrName>style.visibility</p:attrName>
                                        </p:attrNameLst>
                                      </p:cBhvr>
                                      <p:to>
                                        <p:strVal val="visible"/>
                                      </p:to>
                                    </p:set>
                                    <p:animEffect transition="in" filter="fade">
                                      <p:cBhvr>
                                        <p:cTn id="38" dur="500"/>
                                        <p:tgtEl>
                                          <p:spTgt spid="4">
                                            <p:graphicEl>
                                              <a:dgm id="{C6E01E92-BA61-4E52-8BDD-2E7C32FF333D}"/>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mph" presetSubtype="0" grpId="1" nodeType="clickEffect">
                                  <p:stCondLst>
                                    <p:cond delay="0"/>
                                  </p:stCondLst>
                                  <p:childTnLst>
                                    <p:set>
                                      <p:cBhvr>
                                        <p:cTn id="42" dur="indefinite"/>
                                        <p:tgtEl>
                                          <p:spTgt spid="4">
                                            <p:graphicEl>
                                              <a:dgm id="{CCDFF9CF-19EB-4206-9E33-20F8F5BF8C20}"/>
                                            </p:graphicEl>
                                          </p:spTgt>
                                        </p:tgtEl>
                                        <p:attrNameLst>
                                          <p:attrName>style.opacity</p:attrName>
                                        </p:attrNameLst>
                                      </p:cBhvr>
                                      <p:to>
                                        <p:strVal val="0.5"/>
                                      </p:to>
                                    </p:set>
                                    <p:animEffect filter="image" prLst="opacity: 0.5">
                                      <p:cBhvr rctx="IE">
                                        <p:cTn id="43" dur="indefinite"/>
                                        <p:tgtEl>
                                          <p:spTgt spid="4">
                                            <p:graphicEl>
                                              <a:dgm id="{CCDFF9CF-19EB-4206-9E33-20F8F5BF8C20}"/>
                                            </p:graphicEl>
                                          </p:spTgt>
                                        </p:tgtEl>
                                      </p:cBhvr>
                                    </p:animEffect>
                                  </p:childTnLst>
                                </p:cTn>
                              </p:par>
                              <p:par>
                                <p:cTn id="44" presetID="9" presetClass="emph" presetSubtype="0" grpId="1" nodeType="withEffect">
                                  <p:stCondLst>
                                    <p:cond delay="0"/>
                                  </p:stCondLst>
                                  <p:childTnLst>
                                    <p:set>
                                      <p:cBhvr>
                                        <p:cTn id="45" dur="indefinite"/>
                                        <p:tgtEl>
                                          <p:spTgt spid="4">
                                            <p:graphicEl>
                                              <a:dgm id="{C6E01E92-BA61-4E52-8BDD-2E7C32FF333D}"/>
                                            </p:graphicEl>
                                          </p:spTgt>
                                        </p:tgtEl>
                                        <p:attrNameLst>
                                          <p:attrName>style.opacity</p:attrName>
                                        </p:attrNameLst>
                                      </p:cBhvr>
                                      <p:to>
                                        <p:strVal val="0.5"/>
                                      </p:to>
                                    </p:set>
                                    <p:animEffect filter="image" prLst="opacity: 0.5">
                                      <p:cBhvr rctx="IE">
                                        <p:cTn id="46" dur="indefinite"/>
                                        <p:tgtEl>
                                          <p:spTgt spid="4">
                                            <p:graphicEl>
                                              <a:dgm id="{C6E01E92-BA61-4E52-8BDD-2E7C32FF333D}"/>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
                                            <p:graphicEl>
                                              <a:dgm id="{9F30F8EA-C5FA-4780-8432-8759555DA701}"/>
                                            </p:graphicEl>
                                          </p:spTgt>
                                        </p:tgtEl>
                                        <p:attrNameLst>
                                          <p:attrName>style.visibility</p:attrName>
                                        </p:attrNameLst>
                                      </p:cBhvr>
                                      <p:to>
                                        <p:strVal val="visible"/>
                                      </p:to>
                                    </p:set>
                                    <p:animEffect transition="in" filter="fade">
                                      <p:cBhvr>
                                        <p:cTn id="49" dur="500"/>
                                        <p:tgtEl>
                                          <p:spTgt spid="4">
                                            <p:graphicEl>
                                              <a:dgm id="{9F30F8EA-C5FA-4780-8432-8759555DA701}"/>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
                                            <p:graphicEl>
                                              <a:dgm id="{A8EC8A67-3253-4494-AD66-439535E39918}"/>
                                            </p:graphicEl>
                                          </p:spTgt>
                                        </p:tgtEl>
                                        <p:attrNameLst>
                                          <p:attrName>style.visibility</p:attrName>
                                        </p:attrNameLst>
                                      </p:cBhvr>
                                      <p:to>
                                        <p:strVal val="visible"/>
                                      </p:to>
                                    </p:set>
                                    <p:animEffect transition="in" filter="fade">
                                      <p:cBhvr>
                                        <p:cTn id="52" dur="500"/>
                                        <p:tgtEl>
                                          <p:spTgt spid="4">
                                            <p:graphicEl>
                                              <a:dgm id="{A8EC8A67-3253-4494-AD66-439535E3991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Graphic spid="4" grpId="1" uiExpand="1">
        <p:bldSub>
          <a:bldDgm bld="one"/>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F46D22B-C778-4600-BC6E-CA47821C1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9144001" cy="5143501"/>
          </a:xfrm>
          <a:prstGeom prst="rect">
            <a:avLst/>
          </a:prstGeom>
        </p:spPr>
      </p:pic>
    </p:spTree>
    <p:extLst>
      <p:ext uri="{BB962C8B-B14F-4D97-AF65-F5344CB8AC3E}">
        <p14:creationId xmlns:p14="http://schemas.microsoft.com/office/powerpoint/2010/main" val="353131858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50201_Microsoft_Ready_Templat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d-Pyle-Template" id="{FDBB2AAD-6E2B-4871-A36F-22279E239562}" vid="{9D8803E5-0377-4364-990A-862D452F0E44}"/>
    </a:ext>
  </a:extLst>
</a:theme>
</file>

<file path=ppt/theme/theme3.xml><?xml version="1.0" encoding="utf-8"?>
<a:theme xmlns:a="http://schemas.openxmlformats.org/drawingml/2006/main" name="1_5-50201_Microsoft_Ready_Templat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d-Pyle-Template" id="{FDBB2AAD-6E2B-4871-A36F-22279E239562}" vid="{9D8803E5-0377-4364-990A-862D452F0E44}"/>
    </a:ext>
  </a:extLst>
</a:theme>
</file>

<file path=ppt/theme/theme4.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5.xml><?xml version="1.0" encoding="utf-8"?>
<a:theme xmlns:a="http://schemas.openxmlformats.org/drawingml/2006/main" name="1_Dark Blue Theme">
  <a:themeElements>
    <a:clrScheme name="MVP Summit 2018">
      <a:dk1>
        <a:srgbClr val="000000"/>
      </a:dk1>
      <a:lt1>
        <a:srgbClr val="FFFFFF"/>
      </a:lt1>
      <a:dk2>
        <a:srgbClr val="002050"/>
      </a:dk2>
      <a:lt2>
        <a:srgbClr val="D2D2D2"/>
      </a:lt2>
      <a:accent1>
        <a:srgbClr val="0078D7"/>
      </a:accent1>
      <a:accent2>
        <a:srgbClr val="00BCF2"/>
      </a:accent2>
      <a:accent3>
        <a:srgbClr val="737373"/>
      </a:accent3>
      <a:accent4>
        <a:srgbClr val="00188F"/>
      </a:accent4>
      <a:accent5>
        <a:srgbClr val="505050"/>
      </a:accent5>
      <a:accent6>
        <a:srgbClr val="00B293"/>
      </a:accent6>
      <a:hlink>
        <a:srgbClr val="0078D7"/>
      </a:hlink>
      <a:folHlink>
        <a:srgbClr val="0078D7"/>
      </a:folHlink>
    </a:clrScheme>
    <a:fontScheme name="Segoe UI">
      <a:majorFont>
        <a:latin typeface="Segoe UI Light"/>
        <a:ea typeface=""/>
        <a:cs typeface=""/>
        <a:font script="Jpan" typeface="ＭＳ 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Segoe UI"/>
        <a:ea typeface=""/>
        <a:cs typeface=""/>
        <a:font script="Jpan" typeface="ＭＳ Ｐ明朝"/>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dstemplate.potx" id="{14484AD6-7A01-4A94-9A2E-4E716EFD64D0}" vid="{B556E548-CF18-41A3-9C5C-32CB95982778}"/>
    </a:ext>
  </a:extLst>
</a:theme>
</file>

<file path=ppt/theme/theme6.xml><?xml version="1.0" encoding="utf-8"?>
<a:theme xmlns:a="http://schemas.openxmlformats.org/drawingml/2006/main" name="Windows Server 2016">
  <a:themeElements>
    <a:clrScheme name="Win 2016">
      <a:dk1>
        <a:srgbClr val="002050"/>
      </a:dk1>
      <a:lt1>
        <a:srgbClr val="FFFFFF"/>
      </a:lt1>
      <a:dk2>
        <a:srgbClr val="505050"/>
      </a:dk2>
      <a:lt2>
        <a:srgbClr val="0078D7"/>
      </a:lt2>
      <a:accent1>
        <a:srgbClr val="002050"/>
      </a:accent1>
      <a:accent2>
        <a:srgbClr val="0078D7"/>
      </a:accent2>
      <a:accent3>
        <a:srgbClr val="00BCF2"/>
      </a:accent3>
      <a:accent4>
        <a:srgbClr val="505050"/>
      </a:accent4>
      <a:accent5>
        <a:srgbClr val="737373"/>
      </a:accent5>
      <a:accent6>
        <a:srgbClr val="D2D2D2"/>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8.potx" id="{EB8F4248-9E5E-46A9-8BA8-30209C4FFE2D}" vid="{4BD31EC0-BAC4-44E6-B493-AF7AF04A2B69}"/>
    </a:ext>
  </a:extLst>
</a:theme>
</file>

<file path=ppt/theme/theme7.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8.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_v03.potx" id="{5E894424-2207-423C-A364-F5291691CAB1}" vid="{DF080804-2077-43CC-975F-A513A0AE6AD8}"/>
    </a:ext>
  </a:extLst>
</a:theme>
</file>

<file path=ppt/theme/theme9.xml><?xml version="1.0" encoding="utf-8"?>
<a:theme xmlns:a="http://schemas.openxmlformats.org/drawingml/2006/main" name="1_CloudOS">
  <a:themeElements>
    <a:clrScheme name="C+E 2016">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1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2.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2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0.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3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4.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5.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6.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7.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8.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ppt/theme/themeOverride9.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B573998-1C80-48A8-B869-7C2FEE9BBFB1}">
  <ds:schemaRefs>
    <ds:schemaRef ds:uri="http://schemas.microsoft.com/sharepoint/v3/contenttype/forms"/>
  </ds:schemaRefs>
</ds:datastoreItem>
</file>

<file path=customXml/itemProps2.xml><?xml version="1.0" encoding="utf-8"?>
<ds:datastoreItem xmlns:ds="http://schemas.openxmlformats.org/officeDocument/2006/customXml" ds:itemID="{5592732D-8011-4EEC-837F-0EA252F5A955}">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12239fb0-26c0-4a37-b790-6c81fba9d0fc"/>
    <ds:schemaRef ds:uri="http://purl.org/dc/elements/1.1/"/>
    <ds:schemaRef ds:uri="http://schemas.microsoft.com/office/2006/metadata/properties"/>
    <ds:schemaRef ds:uri="16dc66bd-df5a-4495-a5c9-5e296f49988a"/>
    <ds:schemaRef ds:uri="http://www.w3.org/XML/1998/namespace"/>
    <ds:schemaRef ds:uri="http://purl.org/dc/dcmitype/"/>
  </ds:schemaRefs>
</ds:datastoreItem>
</file>

<file path=customXml/itemProps3.xml><?xml version="1.0" encoding="utf-8"?>
<ds:datastoreItem xmlns:ds="http://schemas.openxmlformats.org/officeDocument/2006/customXml" ds:itemID="{D32C53F1-6433-4C8B-8909-E44B3E430C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7800</Words>
  <Application>Microsoft Office PowerPoint</Application>
  <PresentationFormat>On-screen Show (16:9)</PresentationFormat>
  <Paragraphs>848</Paragraphs>
  <Slides>58</Slides>
  <Notes>51</Notes>
  <HiddenSlides>3</HiddenSlides>
  <MMClips>0</MMClips>
  <ScaleCrop>false</ScaleCrop>
  <HeadingPairs>
    <vt:vector size="8" baseType="variant">
      <vt:variant>
        <vt:lpstr>Fonts Used</vt:lpstr>
      </vt:variant>
      <vt:variant>
        <vt:i4>11</vt:i4>
      </vt:variant>
      <vt:variant>
        <vt:lpstr>Theme</vt:lpstr>
      </vt:variant>
      <vt:variant>
        <vt:i4>9</vt:i4>
      </vt:variant>
      <vt:variant>
        <vt:lpstr>Embedded OLE Servers</vt:lpstr>
      </vt:variant>
      <vt:variant>
        <vt:i4>1</vt:i4>
      </vt:variant>
      <vt:variant>
        <vt:lpstr>Slide Titles</vt:lpstr>
      </vt:variant>
      <vt:variant>
        <vt:i4>58</vt:i4>
      </vt:variant>
    </vt:vector>
  </HeadingPairs>
  <TitlesOfParts>
    <vt:vector size="79" baseType="lpstr">
      <vt:lpstr>Arial</vt:lpstr>
      <vt:lpstr>Arial Black</vt:lpstr>
      <vt:lpstr>Calibri</vt:lpstr>
      <vt:lpstr>Consolas</vt:lpstr>
      <vt:lpstr>Georgia</vt:lpstr>
      <vt:lpstr>Segoe UI</vt:lpstr>
      <vt:lpstr>Segoe UI Light</vt:lpstr>
      <vt:lpstr>Segoe UI Semibold</vt:lpstr>
      <vt:lpstr>Segoe UI Semilight</vt:lpstr>
      <vt:lpstr>Times New Roman</vt:lpstr>
      <vt:lpstr>Wingdings</vt:lpstr>
      <vt:lpstr>Custom Design</vt:lpstr>
      <vt:lpstr>5-50201_Microsoft_Ready_Template</vt:lpstr>
      <vt:lpstr>1_5-50201_Microsoft_Ready_Template</vt:lpstr>
      <vt:lpstr>5-50203_Microsoft_Ignite_Template</vt:lpstr>
      <vt:lpstr>1_Dark Blue Theme</vt:lpstr>
      <vt:lpstr>Windows Server 2016</vt:lpstr>
      <vt:lpstr>5-50109_Microsoft_Dark_Template</vt:lpstr>
      <vt:lpstr>1_5-50203_Microsoft_Ignite_Template</vt:lpstr>
      <vt:lpstr>1_CloudOS</vt:lpstr>
      <vt:lpstr>think-cell Slide</vt:lpstr>
      <vt:lpstr>PowerPoint Presentation</vt:lpstr>
      <vt:lpstr>Helping IT Pros</vt:lpstr>
      <vt:lpstr>The Big Show</vt:lpstr>
      <vt:lpstr>Your Career</vt:lpstr>
      <vt:lpstr>Invest in You</vt:lpstr>
      <vt:lpstr>PowerPoint Presentation</vt:lpstr>
      <vt:lpstr>You never know what tomorrow brings</vt:lpstr>
      <vt:lpstr>The Four Career Pillars</vt:lpstr>
      <vt:lpstr>PowerPoint Presentation</vt:lpstr>
      <vt:lpstr>PowerPoint Presentation</vt:lpstr>
      <vt:lpstr>My Mission Statement</vt:lpstr>
      <vt:lpstr> Rome wasn’t built in a day and neither will your career</vt:lpstr>
      <vt:lpstr>Goals</vt:lpstr>
      <vt:lpstr>Goals</vt:lpstr>
      <vt:lpstr>Goals</vt:lpstr>
      <vt:lpstr>Goals</vt:lpstr>
      <vt:lpstr>Goals</vt:lpstr>
      <vt:lpstr>Goals</vt:lpstr>
      <vt:lpstr>SMART Goals</vt:lpstr>
      <vt:lpstr>Knowledge</vt:lpstr>
      <vt:lpstr>Embrace Change</vt:lpstr>
      <vt:lpstr>Being a Life-Long learner</vt:lpstr>
      <vt:lpstr>What did you learn today?</vt:lpstr>
      <vt:lpstr>Focused Learning</vt:lpstr>
      <vt:lpstr>Know Your Learning Style</vt:lpstr>
      <vt:lpstr>Resources</vt:lpstr>
      <vt:lpstr>Blogs</vt:lpstr>
      <vt:lpstr>Videos/Screencasts</vt:lpstr>
      <vt:lpstr>Online Learning</vt:lpstr>
      <vt:lpstr>Podcasts</vt:lpstr>
      <vt:lpstr>Books</vt:lpstr>
      <vt:lpstr>Documentation</vt:lpstr>
      <vt:lpstr>Hands On </vt:lpstr>
      <vt:lpstr>Demo </vt:lpstr>
      <vt:lpstr>Brand of You </vt:lpstr>
      <vt:lpstr>Networking</vt:lpstr>
      <vt:lpstr>Your Persona on the Web</vt:lpstr>
      <vt:lpstr>PowerPoint Presentation</vt:lpstr>
      <vt:lpstr>Share everything</vt:lpstr>
      <vt:lpstr>Be The Master</vt:lpstr>
      <vt:lpstr>Blogging</vt:lpstr>
      <vt:lpstr>Luck</vt:lpstr>
      <vt:lpstr>5 hours a week</vt:lpstr>
      <vt:lpstr> 240 hours a year</vt:lpstr>
      <vt:lpstr>Making it Work</vt:lpstr>
      <vt:lpstr>Career Path in Cloud Operations</vt:lpstr>
      <vt:lpstr>Career Mission</vt:lpstr>
      <vt:lpstr>Breakdown the Career</vt:lpstr>
      <vt:lpstr> Build Career Path</vt:lpstr>
      <vt:lpstr>Learn to Script with PowerShell</vt:lpstr>
      <vt:lpstr>Legacy</vt:lpstr>
      <vt:lpstr>Were you here?</vt:lpstr>
      <vt:lpstr>Call to Action</vt:lpstr>
      <vt:lpstr>Take-Aways</vt:lpstr>
      <vt:lpstr>PowerPoint Presentation</vt:lpstr>
      <vt:lpstr>PowerPoint Presentation</vt:lpstr>
      <vt:lpstr>Rough Intro Take from Microsoft Speaker Training introducing talk</vt:lpstr>
      <vt:lpstr>Join Me for Building a New Career in 5 Hours a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cp:revision>
  <dcterms:modified xsi:type="dcterms:W3CDTF">2021-10-01T13:51:15Z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ies>
</file>